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5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57222" y="0"/>
            <a:ext cx="9786942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Titolo Testo"/>
          <p:cNvSpPr txBox="1">
            <a:spLocks noGrp="1"/>
          </p:cNvSpPr>
          <p:nvPr>
            <p:ph type="title"/>
          </p:nvPr>
        </p:nvSpPr>
        <p:spPr>
          <a:xfrm>
            <a:off x="685800" y="7842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13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4419600" y="617220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itolo Testo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Titolo Testo</a:t>
            </a:r>
          </a:p>
        </p:txBody>
      </p:sp>
      <p:sp>
        <p:nvSpPr>
          <p:cNvPr id="91" name="Segnaposto immagine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92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9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101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02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Titolo Testo"/>
          <p:cNvSpPr txBox="1"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110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11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2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29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0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olo Testo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Titolo Testo</a:t>
            </a:r>
          </a:p>
        </p:txBody>
      </p:sp>
      <p:sp>
        <p:nvSpPr>
          <p:cNvPr id="38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39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47" name="Corpo livello uno…"/>
          <p:cNvSpPr txBox="1"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56" name="Corpo livello uno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57" name="Segnaposto testo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8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itolo Test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Testo</a:t>
            </a:r>
          </a:p>
        </p:txBody>
      </p:sp>
      <p:sp>
        <p:nvSpPr>
          <p:cNvPr id="66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olo Testo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Titolo Testo</a:t>
            </a:r>
          </a:p>
        </p:txBody>
      </p:sp>
      <p:sp>
        <p:nvSpPr>
          <p:cNvPr id="81" name="Corpo livello uno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82" name="Segnaposto testo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83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Testo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Titolo Testo</a:t>
            </a:r>
          </a:p>
        </p:txBody>
      </p:sp>
      <p:sp>
        <p:nvSpPr>
          <p:cNvPr id="3" name="Corpo livello uno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Corpo livello uno</a:t>
            </a:r>
          </a:p>
          <a:p>
            <a:pPr lvl="1"/>
            <a:r>
              <a:t>Corpo livello due</a:t>
            </a:r>
          </a:p>
          <a:p>
            <a:pPr lvl="2"/>
            <a:r>
              <a:t>Corpo livello tre</a:t>
            </a:r>
          </a:p>
          <a:p>
            <a:pPr lvl="3"/>
            <a:r>
              <a:t>Corpo livello quattro</a:t>
            </a:r>
          </a:p>
          <a:p>
            <a:pPr lvl="4"/>
            <a:r>
              <a:t>Corpo livello cinque</a:t>
            </a:r>
          </a:p>
        </p:txBody>
      </p:sp>
      <p:sp>
        <p:nvSpPr>
          <p:cNvPr id="4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rPr/>
              <a:pPr/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asellaDiTesto 1"/>
          <p:cNvSpPr txBox="1"/>
          <p:nvPr/>
        </p:nvSpPr>
        <p:spPr>
          <a:xfrm>
            <a:off x="1000067" y="2454268"/>
            <a:ext cx="7072363" cy="1069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800">
                <a:solidFill>
                  <a:srgbClr val="17375E"/>
                </a:solidFill>
              </a:defRPr>
            </a:lvl1pPr>
          </a:lstStyle>
          <a:p>
            <a:r>
              <a:t>Titolo della tesi</a:t>
            </a:r>
          </a:p>
        </p:txBody>
      </p:sp>
      <p:sp>
        <p:nvSpPr>
          <p:cNvPr id="121" name="CasellaDiTesto 2"/>
          <p:cNvSpPr txBox="1"/>
          <p:nvPr/>
        </p:nvSpPr>
        <p:spPr>
          <a:xfrm>
            <a:off x="44415" y="4572008"/>
            <a:ext cx="3571902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3200">
                <a:solidFill>
                  <a:srgbClr val="17375E"/>
                </a:solidFill>
              </a:defRPr>
            </a:lvl1pPr>
          </a:lstStyle>
          <a:p>
            <a:r>
              <a:t>Candidato</a:t>
            </a:r>
          </a:p>
        </p:txBody>
      </p:sp>
      <p:sp>
        <p:nvSpPr>
          <p:cNvPr id="122" name="CasellaDiTesto 4"/>
          <p:cNvSpPr txBox="1"/>
          <p:nvPr/>
        </p:nvSpPr>
        <p:spPr>
          <a:xfrm>
            <a:off x="5356199" y="4572008"/>
            <a:ext cx="3571901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3200">
                <a:solidFill>
                  <a:srgbClr val="17375E"/>
                </a:solidFill>
              </a:defRPr>
            </a:lvl1pPr>
          </a:lstStyle>
          <a:p>
            <a:r>
              <a:t>Relatore</a:t>
            </a:r>
          </a:p>
        </p:txBody>
      </p:sp>
      <p:sp>
        <p:nvSpPr>
          <p:cNvPr id="123" name="CasellaDiTesto 5"/>
          <p:cNvSpPr txBox="1"/>
          <p:nvPr/>
        </p:nvSpPr>
        <p:spPr>
          <a:xfrm>
            <a:off x="2786049" y="5694378"/>
            <a:ext cx="3571902" cy="561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3200">
                <a:solidFill>
                  <a:srgbClr val="17375E"/>
                </a:solidFill>
              </a:defRPr>
            </a:lvl1pPr>
          </a:lstStyle>
          <a:p>
            <a:r>
              <a:t>Anno Accademico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asellaDiTesto 1"/>
          <p:cNvSpPr txBox="1"/>
          <p:nvPr/>
        </p:nvSpPr>
        <p:spPr>
          <a:xfrm>
            <a:off x="1035818" y="1044568"/>
            <a:ext cx="7072364" cy="1069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800">
                <a:solidFill>
                  <a:srgbClr val="17375E"/>
                </a:solidFill>
              </a:defRPr>
            </a:lvl1pPr>
          </a:lstStyle>
          <a:p>
            <a:r>
              <a:t>Conclusioni (2)</a:t>
            </a:r>
          </a:p>
        </p:txBody>
      </p:sp>
      <p:sp>
        <p:nvSpPr>
          <p:cNvPr id="150" name="Inserire testo"/>
          <p:cNvSpPr txBox="1"/>
          <p:nvPr/>
        </p:nvSpPr>
        <p:spPr>
          <a:xfrm>
            <a:off x="419854" y="1916429"/>
            <a:ext cx="8304291" cy="409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>
                <a:solidFill>
                  <a:schemeClr val="accent1">
                    <a:lumMod val="50000"/>
                  </a:schemeClr>
                </a:solidFill>
              </a:rPr>
              <a:t>Inserire testo</a:t>
            </a: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asellaDiTesto 1"/>
          <p:cNvSpPr txBox="1"/>
          <p:nvPr/>
        </p:nvSpPr>
        <p:spPr>
          <a:xfrm>
            <a:off x="1035818" y="1044568"/>
            <a:ext cx="7072364" cy="1069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800">
                <a:solidFill>
                  <a:srgbClr val="17375E"/>
                </a:solidFill>
              </a:defRPr>
            </a:lvl1pPr>
          </a:lstStyle>
          <a:p>
            <a:r>
              <a:t>Background</a:t>
            </a:r>
          </a:p>
        </p:txBody>
      </p:sp>
      <p:sp>
        <p:nvSpPr>
          <p:cNvPr id="126" name="Inserire testo"/>
          <p:cNvSpPr txBox="1"/>
          <p:nvPr/>
        </p:nvSpPr>
        <p:spPr>
          <a:xfrm>
            <a:off x="419854" y="1916430"/>
            <a:ext cx="8304291" cy="409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>
                <a:solidFill>
                  <a:schemeClr val="accent1">
                    <a:lumMod val="50000"/>
                  </a:schemeClr>
                </a:solidFill>
              </a:rPr>
              <a:t>Inserire testo</a:t>
            </a: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asellaDiTesto 1"/>
          <p:cNvSpPr txBox="1"/>
          <p:nvPr/>
        </p:nvSpPr>
        <p:spPr>
          <a:xfrm>
            <a:off x="1035818" y="1044568"/>
            <a:ext cx="7072364" cy="1069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800">
                <a:solidFill>
                  <a:srgbClr val="17375E"/>
                </a:solidFill>
              </a:defRPr>
            </a:lvl1pPr>
          </a:lstStyle>
          <a:p>
            <a:r>
              <a:t>Introduzione</a:t>
            </a:r>
          </a:p>
        </p:txBody>
      </p:sp>
      <p:sp>
        <p:nvSpPr>
          <p:cNvPr id="129" name="Inserire testo"/>
          <p:cNvSpPr txBox="1"/>
          <p:nvPr/>
        </p:nvSpPr>
        <p:spPr>
          <a:xfrm>
            <a:off x="419854" y="1916429"/>
            <a:ext cx="8304291" cy="409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 smtClean="0">
                <a:solidFill>
                  <a:schemeClr val="accent1">
                    <a:lumMod val="50000"/>
                  </a:schemeClr>
                </a:solidFill>
              </a:rPr>
              <a:t>Inserire testo</a:t>
            </a:r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asellaDiTesto 1"/>
          <p:cNvSpPr txBox="1"/>
          <p:nvPr/>
        </p:nvSpPr>
        <p:spPr>
          <a:xfrm>
            <a:off x="1035818" y="1044568"/>
            <a:ext cx="7072364" cy="1069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800">
                <a:solidFill>
                  <a:srgbClr val="17375E"/>
                </a:solidFill>
              </a:defRPr>
            </a:lvl1pPr>
          </a:lstStyle>
          <a:p>
            <a:r>
              <a:t>Obiettivo</a:t>
            </a:r>
          </a:p>
        </p:txBody>
      </p:sp>
      <p:sp>
        <p:nvSpPr>
          <p:cNvPr id="132" name="Inserire testo"/>
          <p:cNvSpPr txBox="1"/>
          <p:nvPr/>
        </p:nvSpPr>
        <p:spPr>
          <a:xfrm>
            <a:off x="419854" y="1916429"/>
            <a:ext cx="8304291" cy="409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>
                <a:solidFill>
                  <a:schemeClr val="accent1">
                    <a:lumMod val="50000"/>
                  </a:schemeClr>
                </a:solidFill>
              </a:rPr>
              <a:t>Inserire testo</a:t>
            </a: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asellaDiTesto 1"/>
          <p:cNvSpPr txBox="1"/>
          <p:nvPr/>
        </p:nvSpPr>
        <p:spPr>
          <a:xfrm>
            <a:off x="1035818" y="1044568"/>
            <a:ext cx="7072364" cy="1069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800">
                <a:solidFill>
                  <a:srgbClr val="17375E"/>
                </a:solidFill>
              </a:defRPr>
            </a:lvl1pPr>
          </a:lstStyle>
          <a:p>
            <a:r>
              <a:t>Metodi (1)</a:t>
            </a:r>
          </a:p>
        </p:txBody>
      </p:sp>
      <p:sp>
        <p:nvSpPr>
          <p:cNvPr id="135" name="Inserire testo"/>
          <p:cNvSpPr txBox="1"/>
          <p:nvPr/>
        </p:nvSpPr>
        <p:spPr>
          <a:xfrm>
            <a:off x="419854" y="1916429"/>
            <a:ext cx="8304291" cy="409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>
                <a:solidFill>
                  <a:schemeClr val="accent1">
                    <a:lumMod val="50000"/>
                  </a:schemeClr>
                </a:solidFill>
              </a:rPr>
              <a:t>Inserire testo</a:t>
            </a: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asellaDiTesto 1"/>
          <p:cNvSpPr txBox="1"/>
          <p:nvPr/>
        </p:nvSpPr>
        <p:spPr>
          <a:xfrm>
            <a:off x="1035818" y="1044568"/>
            <a:ext cx="7072364" cy="1069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800">
                <a:solidFill>
                  <a:srgbClr val="17375E"/>
                </a:solidFill>
              </a:defRPr>
            </a:lvl1pPr>
          </a:lstStyle>
          <a:p>
            <a:r>
              <a:t>Metodi (2)</a:t>
            </a:r>
          </a:p>
        </p:txBody>
      </p:sp>
      <p:sp>
        <p:nvSpPr>
          <p:cNvPr id="138" name="Inserire testo"/>
          <p:cNvSpPr txBox="1"/>
          <p:nvPr/>
        </p:nvSpPr>
        <p:spPr>
          <a:xfrm>
            <a:off x="419854" y="1916429"/>
            <a:ext cx="8304291" cy="409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>
                <a:solidFill>
                  <a:schemeClr val="accent1">
                    <a:lumMod val="50000"/>
                  </a:schemeClr>
                </a:solidFill>
              </a:rPr>
              <a:t>Inserire testo</a:t>
            </a: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CasellaDiTesto 1"/>
          <p:cNvSpPr txBox="1"/>
          <p:nvPr/>
        </p:nvSpPr>
        <p:spPr>
          <a:xfrm>
            <a:off x="1035818" y="1044568"/>
            <a:ext cx="7072364" cy="1069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800">
                <a:solidFill>
                  <a:srgbClr val="17375E"/>
                </a:solidFill>
              </a:defRPr>
            </a:lvl1pPr>
          </a:lstStyle>
          <a:p>
            <a:r>
              <a:t>Risultati (1)</a:t>
            </a:r>
          </a:p>
        </p:txBody>
      </p:sp>
      <p:sp>
        <p:nvSpPr>
          <p:cNvPr id="141" name="Inserire testo"/>
          <p:cNvSpPr txBox="1"/>
          <p:nvPr/>
        </p:nvSpPr>
        <p:spPr>
          <a:xfrm>
            <a:off x="419854" y="1916429"/>
            <a:ext cx="8304291" cy="409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>
                <a:solidFill>
                  <a:schemeClr val="accent1">
                    <a:lumMod val="50000"/>
                  </a:schemeClr>
                </a:solidFill>
              </a:rPr>
              <a:t>Inserire testo</a:t>
            </a: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asellaDiTesto 1"/>
          <p:cNvSpPr txBox="1"/>
          <p:nvPr/>
        </p:nvSpPr>
        <p:spPr>
          <a:xfrm>
            <a:off x="1035818" y="1044568"/>
            <a:ext cx="7072364" cy="1069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800">
                <a:solidFill>
                  <a:srgbClr val="17375E"/>
                </a:solidFill>
              </a:defRPr>
            </a:lvl1pPr>
          </a:lstStyle>
          <a:p>
            <a:r>
              <a:t>Risultati (2)</a:t>
            </a:r>
          </a:p>
        </p:txBody>
      </p:sp>
      <p:sp>
        <p:nvSpPr>
          <p:cNvPr id="144" name="Inserire testo"/>
          <p:cNvSpPr txBox="1"/>
          <p:nvPr/>
        </p:nvSpPr>
        <p:spPr>
          <a:xfrm>
            <a:off x="419854" y="1916429"/>
            <a:ext cx="8304291" cy="409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>
                <a:solidFill>
                  <a:schemeClr val="accent1">
                    <a:lumMod val="50000"/>
                  </a:schemeClr>
                </a:solidFill>
              </a:rPr>
              <a:t>Inserire testo</a:t>
            </a: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asellaDiTesto 1"/>
          <p:cNvSpPr txBox="1"/>
          <p:nvPr/>
        </p:nvSpPr>
        <p:spPr>
          <a:xfrm>
            <a:off x="1035818" y="1044568"/>
            <a:ext cx="7072364" cy="10693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4800">
                <a:solidFill>
                  <a:srgbClr val="17375E"/>
                </a:solidFill>
              </a:defRPr>
            </a:lvl1pPr>
          </a:lstStyle>
          <a:p>
            <a:r>
              <a:t>Conclusioni (1)</a:t>
            </a:r>
          </a:p>
        </p:txBody>
      </p:sp>
      <p:sp>
        <p:nvSpPr>
          <p:cNvPr id="147" name="Inserire testo"/>
          <p:cNvSpPr txBox="1"/>
          <p:nvPr/>
        </p:nvSpPr>
        <p:spPr>
          <a:xfrm>
            <a:off x="419854" y="1916429"/>
            <a:ext cx="8304291" cy="4091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rPr>
                <a:solidFill>
                  <a:schemeClr val="accent1">
                    <a:lumMod val="50000"/>
                  </a:schemeClr>
                </a:solidFill>
              </a:rPr>
              <a:t>Inserire testo</a:t>
            </a: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  <a:p>
            <a:endParaRPr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i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Tema di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Tema di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52</Words>
  <PresentationFormat>Presentazione su schermo (4:3)</PresentationFormat>
  <Paragraphs>121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Aoup</cp:lastModifiedBy>
  <cp:revision>3</cp:revision>
  <dcterms:modified xsi:type="dcterms:W3CDTF">2018-09-13T12:10:33Z</dcterms:modified>
</cp:coreProperties>
</file>