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4"/>
  </p:sld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375E"/>
    <a:srgbClr val="4074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F539E-6CA8-4672-BE7B-37851DEFC771}" type="datetimeFigureOut">
              <a:rPr lang="it-IT" smtClean="0"/>
              <a:t>19/11/2021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CA04E-95F6-4D11-997A-1145F102FC80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4142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F539E-6CA8-4672-BE7B-37851DEFC771}" type="datetimeFigureOut">
              <a:rPr lang="it-IT" smtClean="0"/>
              <a:t>19/11/2021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CA04E-95F6-4D11-997A-1145F102FC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333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F539E-6CA8-4672-BE7B-37851DEFC771}" type="datetimeFigureOut">
              <a:rPr lang="it-IT" smtClean="0"/>
              <a:t>19/11/2021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CA04E-95F6-4D11-997A-1145F102FC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687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F539E-6CA8-4672-BE7B-37851DEFC771}" type="datetimeFigureOut">
              <a:rPr lang="it-IT" smtClean="0"/>
              <a:t>19/11/2021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CA04E-95F6-4D11-997A-1145F102FC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5175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F539E-6CA8-4672-BE7B-37851DEFC771}" type="datetimeFigureOut">
              <a:rPr lang="it-IT" smtClean="0"/>
              <a:t>19/11/2021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CA04E-95F6-4D11-997A-1145F102FC80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6032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F539E-6CA8-4672-BE7B-37851DEFC771}" type="datetimeFigureOut">
              <a:rPr lang="it-IT" smtClean="0"/>
              <a:t>19/11/2021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CA04E-95F6-4D11-997A-1145F102FC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8919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F539E-6CA8-4672-BE7B-37851DEFC771}" type="datetimeFigureOut">
              <a:rPr lang="it-IT" smtClean="0"/>
              <a:t>19/11/2021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CA04E-95F6-4D11-997A-1145F102FC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2421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F539E-6CA8-4672-BE7B-37851DEFC771}" type="datetimeFigureOut">
              <a:rPr lang="it-IT" smtClean="0"/>
              <a:t>19/11/2021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CA04E-95F6-4D11-997A-1145F102FC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420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F539E-6CA8-4672-BE7B-37851DEFC771}" type="datetimeFigureOut">
              <a:rPr lang="it-IT" smtClean="0"/>
              <a:t>19/11/2021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CA04E-95F6-4D11-997A-1145F102FC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8156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D5F539E-6CA8-4672-BE7B-37851DEFC771}" type="datetimeFigureOut">
              <a:rPr lang="it-IT" smtClean="0"/>
              <a:t>19/11/2021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F6CA04E-95F6-4D11-997A-1145F102FC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9921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F539E-6CA8-4672-BE7B-37851DEFC771}" type="datetimeFigureOut">
              <a:rPr lang="it-IT" smtClean="0"/>
              <a:t>19/11/2021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CA04E-95F6-4D11-997A-1145F102FC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6995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D5F539E-6CA8-4672-BE7B-37851DEFC771}" type="datetimeFigureOut">
              <a:rPr lang="it-IT" smtClean="0"/>
              <a:t>19/11/2021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F6CA04E-95F6-4D11-997A-1145F102FC80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7512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70611" y="77308"/>
            <a:ext cx="10343804" cy="876590"/>
          </a:xfrm>
          <a:solidFill>
            <a:srgbClr val="17375E"/>
          </a:solidFill>
        </p:spPr>
        <p:txBody>
          <a:bodyPr>
            <a:normAutofit/>
          </a:bodyPr>
          <a:lstStyle/>
          <a:p>
            <a:pPr algn="ctr"/>
            <a:r>
              <a:rPr lang="it-IT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CORSO DI LAUREA IN INFERMIERISTICA</a:t>
            </a:r>
            <a:endParaRPr lang="it-IT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00051" y="1332411"/>
            <a:ext cx="10058400" cy="4641669"/>
          </a:xfrm>
        </p:spPr>
        <p:txBody>
          <a:bodyPr>
            <a:normAutofit/>
          </a:bodyPr>
          <a:lstStyle/>
          <a:p>
            <a:pPr algn="ctr"/>
            <a:endParaRPr lang="it-IT" b="1" dirty="0" smtClean="0"/>
          </a:p>
          <a:p>
            <a:pPr algn="ctr"/>
            <a:r>
              <a:rPr lang="it-IT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TESI</a:t>
            </a:r>
          </a:p>
          <a:p>
            <a:pPr algn="ctr"/>
            <a:endParaRPr lang="it-IT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b="1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b="1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caNDIDATO</a:t>
            </a:r>
            <a:r>
              <a:rPr lang="it-IT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RELATORE</a:t>
            </a:r>
          </a:p>
          <a:p>
            <a:pPr algn="ctr"/>
            <a:endParaRPr lang="it-IT" b="1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b="1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ANNO ACCADEMICO</a:t>
            </a:r>
            <a:endParaRPr lang="it-IT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19151" y="6306312"/>
            <a:ext cx="10438013" cy="479644"/>
          </a:xfrm>
          <a:prstGeom prst="rect">
            <a:avLst/>
          </a:prstGeom>
          <a:solidFill>
            <a:srgbClr val="17375E"/>
          </a:solidFill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UNIVERSITA’ DI PISA</a:t>
            </a:r>
            <a:endParaRPr lang="it-IT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Università di Pisa - Wikiped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92" y="77308"/>
            <a:ext cx="858578" cy="876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Università di Pisa - Wikipedi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4716" y="6306312"/>
            <a:ext cx="427470" cy="436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7745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70611" y="77308"/>
            <a:ext cx="10343804" cy="876590"/>
          </a:xfrm>
          <a:solidFill>
            <a:srgbClr val="17375E"/>
          </a:solidFill>
        </p:spPr>
        <p:txBody>
          <a:bodyPr>
            <a:norm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CORSO DI </a:t>
            </a:r>
            <a:r>
              <a:rPr lang="it-IT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LAUREA </a:t>
            </a:r>
            <a:r>
              <a:rPr lang="it-IT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INFERMIERISTICA</a:t>
            </a:r>
            <a:endParaRPr lang="it-IT" sz="2400" dirty="0">
              <a:solidFill>
                <a:schemeClr val="bg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00051" y="1332411"/>
            <a:ext cx="10058400" cy="4266209"/>
          </a:xfrm>
        </p:spPr>
        <p:txBody>
          <a:bodyPr/>
          <a:lstStyle/>
          <a:p>
            <a:pPr algn="ctr"/>
            <a:endParaRPr lang="it-IT" b="1" dirty="0" smtClean="0"/>
          </a:p>
          <a:p>
            <a:pPr algn="ctr"/>
            <a:r>
              <a:rPr lang="it-IT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CONCLUSIONI (2)</a:t>
            </a:r>
            <a:endParaRPr lang="it-IT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b="1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it-IT" b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19151" y="6306312"/>
            <a:ext cx="10438013" cy="479644"/>
          </a:xfrm>
          <a:prstGeom prst="rect">
            <a:avLst/>
          </a:prstGeom>
          <a:solidFill>
            <a:srgbClr val="17375E"/>
          </a:solidFill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r">
              <a:defRPr/>
            </a:pPr>
            <a:r>
              <a:rPr lang="it-IT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UNIVERSITA’ DI PISA</a:t>
            </a:r>
            <a:endParaRPr lang="it-IT" sz="24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Università di Pisa - Wikiped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92" y="77308"/>
            <a:ext cx="858578" cy="876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Università di Pisa - Wikipedi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4716" y="6306312"/>
            <a:ext cx="427470" cy="436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0680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70611" y="77308"/>
            <a:ext cx="10343804" cy="876590"/>
          </a:xfrm>
          <a:solidFill>
            <a:srgbClr val="17375E"/>
          </a:solidFill>
        </p:spPr>
        <p:txBody>
          <a:bodyPr>
            <a:norm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CORSO DI </a:t>
            </a:r>
            <a:r>
              <a:rPr lang="it-IT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LAUREA </a:t>
            </a:r>
            <a:r>
              <a:rPr lang="it-IT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INFERMIERISTICA</a:t>
            </a:r>
            <a:endParaRPr lang="it-IT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00051" y="1332411"/>
            <a:ext cx="10058400" cy="4266209"/>
          </a:xfrm>
        </p:spPr>
        <p:txBody>
          <a:bodyPr/>
          <a:lstStyle/>
          <a:p>
            <a:pPr algn="ctr"/>
            <a:endParaRPr lang="it-IT" b="1" dirty="0" smtClean="0"/>
          </a:p>
          <a:p>
            <a:pPr algn="ctr"/>
            <a:r>
              <a:rPr lang="it-IT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  <a:p>
            <a:pPr algn="ctr"/>
            <a:endParaRPr lang="it-IT" b="1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it-IT" b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19151" y="6306312"/>
            <a:ext cx="10438013" cy="479644"/>
          </a:xfrm>
          <a:prstGeom prst="rect">
            <a:avLst/>
          </a:prstGeom>
          <a:solidFill>
            <a:srgbClr val="17375E"/>
          </a:solidFill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-5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UNIVERSITA’ DI PISA</a:t>
            </a:r>
            <a:endParaRPr kumimoji="0" lang="it-IT" sz="2400" b="0" i="0" u="none" strike="noStrike" kern="1200" cap="none" spc="-5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Università di Pisa - Wikiped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92" y="77308"/>
            <a:ext cx="858578" cy="876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Università di Pisa - Wikipedi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4716" y="6306312"/>
            <a:ext cx="427470" cy="436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0193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70611" y="77308"/>
            <a:ext cx="10343804" cy="767423"/>
          </a:xfrm>
          <a:solidFill>
            <a:srgbClr val="17375E"/>
          </a:solidFill>
        </p:spPr>
        <p:txBody>
          <a:bodyPr>
            <a:norm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CORSO DI </a:t>
            </a:r>
            <a:r>
              <a:rPr lang="it-IT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LAUREA </a:t>
            </a:r>
            <a:r>
              <a:rPr lang="it-IT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INFERMIERISTICA</a:t>
            </a:r>
            <a:endParaRPr lang="it-IT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00051" y="1332411"/>
            <a:ext cx="10058400" cy="4266209"/>
          </a:xfrm>
        </p:spPr>
        <p:txBody>
          <a:bodyPr/>
          <a:lstStyle/>
          <a:p>
            <a:pPr algn="ctr"/>
            <a:endParaRPr lang="it-IT" b="1" dirty="0" smtClean="0"/>
          </a:p>
          <a:p>
            <a:pPr algn="ctr"/>
            <a:r>
              <a:rPr lang="it-IT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INTRODUZIONE</a:t>
            </a:r>
            <a:endParaRPr lang="it-IT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b="1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it-IT" b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19151" y="6306312"/>
            <a:ext cx="10438013" cy="479644"/>
          </a:xfrm>
          <a:prstGeom prst="rect">
            <a:avLst/>
          </a:prstGeom>
          <a:solidFill>
            <a:srgbClr val="17375E"/>
          </a:solidFill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-5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UNIVERSITA DI PISA</a:t>
            </a:r>
            <a:endParaRPr kumimoji="0" lang="it-IT" sz="2400" b="0" i="0" u="none" strike="noStrike" kern="1200" cap="none" spc="-5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Università di Pisa - Wikiped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92" y="77308"/>
            <a:ext cx="858578" cy="876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Università di Pisa - Wikipedi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4716" y="6306312"/>
            <a:ext cx="427470" cy="436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2962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70611" y="77308"/>
            <a:ext cx="10343804" cy="876590"/>
          </a:xfrm>
          <a:solidFill>
            <a:srgbClr val="17375E"/>
          </a:solidFill>
        </p:spPr>
        <p:txBody>
          <a:bodyPr>
            <a:norm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CORSO DI </a:t>
            </a:r>
            <a:r>
              <a:rPr lang="it-IT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LAUREA </a:t>
            </a:r>
            <a:r>
              <a:rPr lang="it-IT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INFERMIERISTICA</a:t>
            </a:r>
            <a:endParaRPr lang="it-IT" sz="2400" dirty="0">
              <a:solidFill>
                <a:schemeClr val="bg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00051" y="1332411"/>
            <a:ext cx="10058400" cy="4266209"/>
          </a:xfrm>
        </p:spPr>
        <p:txBody>
          <a:bodyPr/>
          <a:lstStyle/>
          <a:p>
            <a:pPr algn="ctr"/>
            <a:endParaRPr lang="it-IT" b="1" dirty="0" smtClean="0"/>
          </a:p>
          <a:p>
            <a:pPr algn="ctr"/>
            <a:r>
              <a:rPr lang="it-IT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OBIETTIVO</a:t>
            </a:r>
            <a:endParaRPr lang="it-IT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b="1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it-IT" b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19151" y="6306312"/>
            <a:ext cx="10438013" cy="479644"/>
          </a:xfrm>
          <a:prstGeom prst="rect">
            <a:avLst/>
          </a:prstGeom>
          <a:solidFill>
            <a:srgbClr val="17375E"/>
          </a:solidFill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UNIVERSITA’ DI PISA</a:t>
            </a:r>
            <a:endParaRPr lang="it-IT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Università di Pisa - Wikiped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92" y="77308"/>
            <a:ext cx="858578" cy="876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Università di Pisa - Wikipedi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4716" y="6306312"/>
            <a:ext cx="427470" cy="436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7524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70611" y="77308"/>
            <a:ext cx="10343804" cy="876590"/>
          </a:xfrm>
          <a:solidFill>
            <a:srgbClr val="17375E"/>
          </a:solidFill>
        </p:spPr>
        <p:txBody>
          <a:bodyPr>
            <a:norm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CORSO DI </a:t>
            </a:r>
            <a:r>
              <a:rPr lang="it-IT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LAUREA </a:t>
            </a:r>
            <a:r>
              <a:rPr lang="it-IT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INFERMIERISTICA</a:t>
            </a:r>
            <a:endParaRPr lang="it-IT" sz="2400" dirty="0">
              <a:solidFill>
                <a:schemeClr val="bg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00051" y="1332411"/>
            <a:ext cx="10058400" cy="4266209"/>
          </a:xfrm>
        </p:spPr>
        <p:txBody>
          <a:bodyPr/>
          <a:lstStyle/>
          <a:p>
            <a:pPr algn="ctr"/>
            <a:endParaRPr lang="it-IT" b="1" dirty="0" smtClean="0"/>
          </a:p>
          <a:p>
            <a:pPr algn="ctr"/>
            <a:r>
              <a:rPr lang="it-IT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METODI (1)</a:t>
            </a:r>
            <a:endParaRPr lang="it-IT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b="1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it-IT" b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19151" y="6306312"/>
            <a:ext cx="10438013" cy="479644"/>
          </a:xfrm>
          <a:prstGeom prst="rect">
            <a:avLst/>
          </a:prstGeom>
          <a:solidFill>
            <a:srgbClr val="17375E"/>
          </a:solidFill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r">
              <a:defRPr/>
            </a:pPr>
            <a:r>
              <a:rPr lang="it-IT" sz="240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UNIVERSITA’ DI PISA</a:t>
            </a:r>
            <a:endParaRPr lang="it-IT" sz="24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Università di Pisa - Wikiped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92" y="77308"/>
            <a:ext cx="858578" cy="876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Università di Pisa - Wikipedi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4716" y="6306312"/>
            <a:ext cx="427470" cy="436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2826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70611" y="77308"/>
            <a:ext cx="10343804" cy="876590"/>
          </a:xfrm>
          <a:solidFill>
            <a:srgbClr val="17375E"/>
          </a:solidFill>
        </p:spPr>
        <p:txBody>
          <a:bodyPr>
            <a:norm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CORSO DI </a:t>
            </a:r>
            <a:r>
              <a:rPr lang="it-IT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LAUREA </a:t>
            </a:r>
            <a:r>
              <a:rPr lang="it-IT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INFERMIERISTICA</a:t>
            </a:r>
            <a:endParaRPr lang="it-IT" sz="2400" dirty="0">
              <a:solidFill>
                <a:schemeClr val="bg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00051" y="1332411"/>
            <a:ext cx="10058400" cy="4266209"/>
          </a:xfrm>
        </p:spPr>
        <p:txBody>
          <a:bodyPr/>
          <a:lstStyle/>
          <a:p>
            <a:pPr algn="ctr"/>
            <a:endParaRPr lang="it-IT" b="1" dirty="0" smtClean="0"/>
          </a:p>
          <a:p>
            <a:pPr algn="ctr"/>
            <a:r>
              <a:rPr lang="it-IT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METODI (2)</a:t>
            </a:r>
            <a:endParaRPr lang="it-IT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b="1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it-IT" b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19151" y="6306312"/>
            <a:ext cx="10438013" cy="479644"/>
          </a:xfrm>
          <a:prstGeom prst="rect">
            <a:avLst/>
          </a:prstGeom>
          <a:solidFill>
            <a:srgbClr val="17375E"/>
          </a:solidFill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r">
              <a:defRPr/>
            </a:pPr>
            <a:r>
              <a:rPr lang="it-IT" sz="240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UNIVERSITA’ DI PISA</a:t>
            </a:r>
            <a:endParaRPr lang="it-IT" sz="24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Università di Pisa - Wikiped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92" y="77308"/>
            <a:ext cx="858578" cy="876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Università di Pisa - Wikipedi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4716" y="6306312"/>
            <a:ext cx="427470" cy="436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3936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70611" y="77308"/>
            <a:ext cx="10343804" cy="876590"/>
          </a:xfrm>
          <a:solidFill>
            <a:srgbClr val="17375E"/>
          </a:solidFill>
        </p:spPr>
        <p:txBody>
          <a:bodyPr>
            <a:norm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CORSO DI </a:t>
            </a:r>
            <a:r>
              <a:rPr lang="it-IT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LAUREA </a:t>
            </a:r>
            <a:r>
              <a:rPr lang="it-IT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INFERMIERISTICA</a:t>
            </a:r>
            <a:endParaRPr lang="it-IT" sz="2400" dirty="0">
              <a:solidFill>
                <a:schemeClr val="bg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00051" y="1332411"/>
            <a:ext cx="10058400" cy="4266209"/>
          </a:xfrm>
        </p:spPr>
        <p:txBody>
          <a:bodyPr/>
          <a:lstStyle/>
          <a:p>
            <a:pPr algn="ctr"/>
            <a:endParaRPr lang="it-IT" b="1" dirty="0" smtClean="0"/>
          </a:p>
          <a:p>
            <a:pPr algn="ctr"/>
            <a:r>
              <a:rPr lang="it-IT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 (1)</a:t>
            </a:r>
            <a:endParaRPr lang="it-IT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b="1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it-IT" b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19151" y="6306312"/>
            <a:ext cx="10438013" cy="479644"/>
          </a:xfrm>
          <a:prstGeom prst="rect">
            <a:avLst/>
          </a:prstGeom>
          <a:solidFill>
            <a:srgbClr val="17375E"/>
          </a:solidFill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r">
              <a:defRPr/>
            </a:pPr>
            <a:r>
              <a:rPr lang="it-IT" sz="240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UNIVERSITA’ DI PISA</a:t>
            </a:r>
            <a:endParaRPr lang="it-IT" sz="24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Università di Pisa - Wikiped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92" y="77308"/>
            <a:ext cx="858578" cy="876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Università di Pisa - Wikipedi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4716" y="6306312"/>
            <a:ext cx="427470" cy="436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4393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70611" y="77308"/>
            <a:ext cx="10343804" cy="876590"/>
          </a:xfrm>
          <a:solidFill>
            <a:srgbClr val="17375E"/>
          </a:solidFill>
        </p:spPr>
        <p:txBody>
          <a:bodyPr>
            <a:norm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CORSO DI </a:t>
            </a:r>
            <a:r>
              <a:rPr lang="it-IT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LAUREA </a:t>
            </a:r>
            <a:r>
              <a:rPr lang="it-IT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INFERMIERISTICA</a:t>
            </a:r>
            <a:endParaRPr lang="it-IT" sz="2400" dirty="0">
              <a:solidFill>
                <a:schemeClr val="bg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00051" y="1332411"/>
            <a:ext cx="10058400" cy="4266209"/>
          </a:xfrm>
        </p:spPr>
        <p:txBody>
          <a:bodyPr/>
          <a:lstStyle/>
          <a:p>
            <a:pPr algn="ctr"/>
            <a:endParaRPr lang="it-IT" b="1" dirty="0" smtClean="0"/>
          </a:p>
          <a:p>
            <a:pPr algn="ctr"/>
            <a:r>
              <a:rPr lang="it-IT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 (2)</a:t>
            </a:r>
            <a:endParaRPr lang="it-IT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b="1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it-IT" b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19151" y="6306312"/>
            <a:ext cx="10438013" cy="479644"/>
          </a:xfrm>
          <a:prstGeom prst="rect">
            <a:avLst/>
          </a:prstGeom>
          <a:solidFill>
            <a:srgbClr val="17375E"/>
          </a:solidFill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r">
              <a:defRPr/>
            </a:pPr>
            <a:r>
              <a:rPr lang="it-IT" sz="240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UNIVERSITA’ DI PISA</a:t>
            </a:r>
            <a:endParaRPr lang="it-IT" sz="24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Università di Pisa - Wikiped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92" y="77308"/>
            <a:ext cx="858578" cy="876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Università di Pisa - Wikipedi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4716" y="6306312"/>
            <a:ext cx="427470" cy="436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1351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70611" y="77308"/>
            <a:ext cx="10343804" cy="876590"/>
          </a:xfrm>
          <a:solidFill>
            <a:srgbClr val="17375E"/>
          </a:solidFill>
        </p:spPr>
        <p:txBody>
          <a:bodyPr>
            <a:norm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CORSO DI </a:t>
            </a:r>
            <a:r>
              <a:rPr lang="it-IT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LAUREA </a:t>
            </a:r>
            <a:r>
              <a:rPr lang="it-IT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INFERMIERISTICA</a:t>
            </a:r>
            <a:endParaRPr lang="it-IT" sz="2400" dirty="0">
              <a:solidFill>
                <a:schemeClr val="bg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00051" y="1332411"/>
            <a:ext cx="10058400" cy="4266209"/>
          </a:xfrm>
        </p:spPr>
        <p:txBody>
          <a:bodyPr/>
          <a:lstStyle/>
          <a:p>
            <a:pPr algn="ctr"/>
            <a:endParaRPr lang="it-IT" b="1" dirty="0" smtClean="0"/>
          </a:p>
          <a:p>
            <a:pPr algn="ctr"/>
            <a:r>
              <a:rPr lang="it-IT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CONCLUSIONI (1)</a:t>
            </a:r>
            <a:endParaRPr lang="it-IT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b="1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it-IT" b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19151" y="6306312"/>
            <a:ext cx="10438013" cy="479644"/>
          </a:xfrm>
          <a:prstGeom prst="rect">
            <a:avLst/>
          </a:prstGeom>
          <a:solidFill>
            <a:srgbClr val="17375E"/>
          </a:solidFill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r">
              <a:defRPr/>
            </a:pPr>
            <a:r>
              <a:rPr lang="it-IT" sz="240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UNIVERSITA’ DI PISA</a:t>
            </a:r>
            <a:endParaRPr lang="it-IT" sz="24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Università di Pisa - Wikiped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92" y="77308"/>
            <a:ext cx="858578" cy="876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Università di Pisa - Wikipedi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4716" y="6306312"/>
            <a:ext cx="427470" cy="436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258674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ttivo">
  <a:themeElements>
    <a:clrScheme name="Retrospettivo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ttiv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1F68F3F7EF78B469CD7BA266FA8821A" ma:contentTypeVersion="13" ma:contentTypeDescription="Creare un nuovo documento." ma:contentTypeScope="" ma:versionID="6efc4560f200507fc8546dc383791d34">
  <xsd:schema xmlns:xsd="http://www.w3.org/2001/XMLSchema" xmlns:xs="http://www.w3.org/2001/XMLSchema" xmlns:p="http://schemas.microsoft.com/office/2006/metadata/properties" xmlns:ns2="9c40f042-6e2b-4dd6-add5-1c36612ec312" xmlns:ns3="42c51846-f97e-4ee9-8da2-623f779ae133" targetNamespace="http://schemas.microsoft.com/office/2006/metadata/properties" ma:root="true" ma:fieldsID="70bc2e0dbd1cbe70c231a77959f73289" ns2:_="" ns3:_="">
    <xsd:import namespace="9c40f042-6e2b-4dd6-add5-1c36612ec312"/>
    <xsd:import namespace="42c51846-f97e-4ee9-8da2-623f779ae13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40f042-6e2b-4dd6-add5-1c36612ec3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c51846-f97e-4ee9-8da2-623f779ae13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E8F8529-D0FF-49EE-AA73-FCB7CED0B7D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7DAED48-FD18-493F-ABEB-342D369B8F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2494621-C6DB-40BA-BF3A-E22C71CD9E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40f042-6e2b-4dd6-add5-1c36612ec312"/>
    <ds:schemaRef ds:uri="42c51846-f97e-4ee9-8da2-623f779ae13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120</Words>
  <Application>Microsoft Office PowerPoint</Application>
  <PresentationFormat>Widescreen</PresentationFormat>
  <Paragraphs>47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Retrospettivo</vt:lpstr>
      <vt:lpstr>CORSO DI LAUREA IN INFERMIERISTICA</vt:lpstr>
      <vt:lpstr>CORSO DI LAUREA IN INFERMIERISTICA</vt:lpstr>
      <vt:lpstr>CORSO DI LAUREA IN INFERMIERISTICA</vt:lpstr>
      <vt:lpstr>CORSO DI LAUREA IN INFERMIERISTICA</vt:lpstr>
      <vt:lpstr>CORSO DI LAUREA IN INFERMIERISTICA</vt:lpstr>
      <vt:lpstr>CORSO DI LAUREA IN INFERMIERISTICA</vt:lpstr>
      <vt:lpstr>CORSO DI LAUREA IN INFERMIERISTICA</vt:lpstr>
      <vt:lpstr>CORSO DI LAUREA IN INFERMIERISTICA</vt:lpstr>
      <vt:lpstr>CORSO DI LAUREA IN INFERMIERISTICA</vt:lpstr>
      <vt:lpstr>CORSO DI LAUREA IN INFERMIERISTICA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Stefano Pipi</dc:creator>
  <cp:lastModifiedBy>Angeliki Robessi</cp:lastModifiedBy>
  <cp:revision>5</cp:revision>
  <dcterms:created xsi:type="dcterms:W3CDTF">2021-11-19T12:43:57Z</dcterms:created>
  <dcterms:modified xsi:type="dcterms:W3CDTF">2021-11-19T14:27:54Z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0x010100D1F68F3F7EF78B469CD7BA266FA8821A</vt:lpwstr>
  </property>
</Properties>
</file>