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61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676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03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498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14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35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93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25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414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645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360A-D944-42EE-BBBE-5685FC91C37E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95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D360A-D944-42EE-BBBE-5685FC91C37E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FCD91-4F05-4902-800C-DE7D9F7A8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45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351584" y="940658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2000" b="1" i="1" dirty="0">
                <a:ea typeface="Times" panose="02020603050405020304" pitchFamily="18" charset="0"/>
                <a:cs typeface="Times New Roman" panose="02020603050405020304" pitchFamily="18" charset="0"/>
              </a:rPr>
              <a:t>Coordinatore prof.ssa Paola Soldani</a:t>
            </a:r>
          </a:p>
        </p:txBody>
      </p:sp>
      <p:sp>
        <p:nvSpPr>
          <p:cNvPr id="5" name="Rettangolo 4"/>
          <p:cNvSpPr/>
          <p:nvPr/>
        </p:nvSpPr>
        <p:spPr>
          <a:xfrm>
            <a:off x="2207568" y="2509446"/>
            <a:ext cx="727280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altLang="it-IT" b="1" i="1" dirty="0">
                <a:solidFill>
                  <a:srgbClr val="C00000"/>
                </a:solidFill>
                <a:cs typeface="Times New Roman" panose="02020603050405020304" pitchFamily="18" charset="0"/>
              </a:rPr>
              <a:t>prossimo appuntamento </a:t>
            </a:r>
            <a:r>
              <a:rPr lang="it-IT" altLang="it-IT" b="1" i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15-16 novembre </a:t>
            </a:r>
            <a:r>
              <a:rPr lang="it-IT" altLang="it-IT" b="1" i="1" dirty="0">
                <a:solidFill>
                  <a:srgbClr val="C00000"/>
                </a:solidFill>
                <a:cs typeface="Times New Roman" panose="02020603050405020304" pitchFamily="18" charset="0"/>
              </a:rPr>
              <a:t>2019</a:t>
            </a:r>
            <a:endParaRPr lang="it-IT" altLang="it-IT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847528" y="1559666"/>
            <a:ext cx="8261672" cy="83894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altLang="it-IT" sz="2000" b="1" dirty="0">
                <a:cs typeface="Times New Roman" panose="02020603050405020304" pitchFamily="18" charset="0"/>
              </a:rPr>
              <a:t>Spring/Winter “Cadaver Lab Arezzo” </a:t>
            </a:r>
            <a:endParaRPr lang="it-IT" alt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altLang="it-IT" sz="2000" b="1" dirty="0" err="1">
                <a:cs typeface="Times New Roman" panose="02020603050405020304" pitchFamily="18" charset="0"/>
              </a:rPr>
              <a:t>presso</a:t>
            </a:r>
            <a:r>
              <a:rPr lang="en-US" altLang="it-IT" sz="2000" b="1" dirty="0">
                <a:cs typeface="Times New Roman" panose="02020603050405020304" pitchFamily="18" charset="0"/>
              </a:rPr>
              <a:t> ICLO Teaching and Research Center di Arezzo</a:t>
            </a:r>
            <a:endParaRPr lang="it-IT" altLang="it-IT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063552" y="3081004"/>
            <a:ext cx="8136904" cy="3444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  <a:defRPr/>
            </a:pPr>
            <a:r>
              <a:rPr lang="it-IT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requisito essenziale: avere sostenuto l’esame di Anatomia I e la frequenza di Anatomia II 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  <a:defRPr/>
            </a:pPr>
            <a:r>
              <a:rPr lang="it-IT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costo del corso di dissezione (comprensivo di assicurazione, servizi di catering e pernottamento): 300 euro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  <a:defRPr/>
            </a:pPr>
            <a:r>
              <a:rPr lang="it-IT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al termine del corso verrà dato un attestato; il corso verrà registrato come " Anatomia </a:t>
            </a:r>
            <a:r>
              <a:rPr lang="it-IT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settoria</a:t>
            </a:r>
            <a:r>
              <a:rPr lang="it-IT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su cadavere (1 CFU)"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  <a:defRPr/>
            </a:pPr>
            <a:r>
              <a:rPr lang="it-IT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per partecipare alle selezioni inviare </a:t>
            </a:r>
            <a:r>
              <a:rPr lang="it-IT" sz="2000" dirty="0">
                <a:solidFill>
                  <a:schemeClr val="accent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(entro </a:t>
            </a:r>
            <a:r>
              <a:rPr lang="it-IT" sz="2000" smtClean="0">
                <a:solidFill>
                  <a:schemeClr val="accent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27 ottobre </a:t>
            </a:r>
            <a:r>
              <a:rPr lang="it-IT" sz="2000" dirty="0">
                <a:solidFill>
                  <a:schemeClr val="accent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2019) </a:t>
            </a:r>
            <a:r>
              <a:rPr lang="it-IT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certificato esami sostenuti a: 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  <a:defRPr/>
            </a:pPr>
            <a:r>
              <a:rPr lang="it-IT" sz="2000" dirty="0" smtClean="0">
                <a:solidFill>
                  <a:schemeClr val="accent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cadaver.lab19@gmail.com</a:t>
            </a:r>
            <a:endParaRPr lang="it-IT" sz="2000" dirty="0">
              <a:solidFill>
                <a:schemeClr val="accent5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294941" y="198892"/>
            <a:ext cx="9745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Corsi teorico-pratici di anatomia </a:t>
            </a:r>
            <a:r>
              <a:rPr lang="it-IT" altLang="it-IT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settoria</a:t>
            </a:r>
            <a:r>
              <a:rPr lang="it-IT" alt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 per studenti in Medicina e Chirurgia</a:t>
            </a:r>
          </a:p>
        </p:txBody>
      </p:sp>
    </p:spTree>
    <p:extLst>
      <p:ext uri="{BB962C8B-B14F-4D97-AF65-F5344CB8AC3E}">
        <p14:creationId xmlns:p14="http://schemas.microsoft.com/office/powerpoint/2010/main" val="24414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Tema di Office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Soldani</dc:creator>
  <cp:lastModifiedBy>Soldani</cp:lastModifiedBy>
  <cp:revision>3</cp:revision>
  <dcterms:created xsi:type="dcterms:W3CDTF">2019-02-28T14:31:40Z</dcterms:created>
  <dcterms:modified xsi:type="dcterms:W3CDTF">2019-09-30T15:47:08Z</dcterms:modified>
</cp:coreProperties>
</file>