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24" autoAdjust="0"/>
    <p:restoredTop sz="94660"/>
  </p:normalViewPr>
  <p:slideViewPr>
    <p:cSldViewPr snapToGrid="0">
      <p:cViewPr varScale="1">
        <p:scale>
          <a:sx n="98" d="100"/>
          <a:sy n="98" d="100"/>
        </p:scale>
        <p:origin x="102" y="7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D360A-D944-42EE-BBBE-5685FC91C37E}" type="datetimeFigureOut">
              <a:rPr lang="it-IT" smtClean="0"/>
              <a:t>28/02/2019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FCD91-4F05-4902-800C-DE7D9F7A830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126185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D360A-D944-42EE-BBBE-5685FC91C37E}" type="datetimeFigureOut">
              <a:rPr lang="it-IT" smtClean="0"/>
              <a:t>28/02/2019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FCD91-4F05-4902-800C-DE7D9F7A830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667663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D360A-D944-42EE-BBBE-5685FC91C37E}" type="datetimeFigureOut">
              <a:rPr lang="it-IT" smtClean="0"/>
              <a:t>28/02/2019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FCD91-4F05-4902-800C-DE7D9F7A830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680355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D360A-D944-42EE-BBBE-5685FC91C37E}" type="datetimeFigureOut">
              <a:rPr lang="it-IT" smtClean="0"/>
              <a:t>28/02/2019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FCD91-4F05-4902-800C-DE7D9F7A830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649845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D360A-D944-42EE-BBBE-5685FC91C37E}" type="datetimeFigureOut">
              <a:rPr lang="it-IT" smtClean="0"/>
              <a:t>28/02/2019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FCD91-4F05-4902-800C-DE7D9F7A830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001416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D360A-D944-42EE-BBBE-5685FC91C37E}" type="datetimeFigureOut">
              <a:rPr lang="it-IT" smtClean="0"/>
              <a:t>28/02/2019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FCD91-4F05-4902-800C-DE7D9F7A830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733596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D360A-D944-42EE-BBBE-5685FC91C37E}" type="datetimeFigureOut">
              <a:rPr lang="it-IT" smtClean="0"/>
              <a:t>28/02/2019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FCD91-4F05-4902-800C-DE7D9F7A830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419303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D360A-D944-42EE-BBBE-5685FC91C37E}" type="datetimeFigureOut">
              <a:rPr lang="it-IT" smtClean="0"/>
              <a:t>28/02/2019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FCD91-4F05-4902-800C-DE7D9F7A830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952555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D360A-D944-42EE-BBBE-5685FC91C37E}" type="datetimeFigureOut">
              <a:rPr lang="it-IT" smtClean="0"/>
              <a:t>28/02/2019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FCD91-4F05-4902-800C-DE7D9F7A830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741464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D360A-D944-42EE-BBBE-5685FC91C37E}" type="datetimeFigureOut">
              <a:rPr lang="it-IT" smtClean="0"/>
              <a:t>28/02/2019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FCD91-4F05-4902-800C-DE7D9F7A830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464511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D360A-D944-42EE-BBBE-5685FC91C37E}" type="datetimeFigureOut">
              <a:rPr lang="it-IT" smtClean="0"/>
              <a:t>28/02/2019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FCD91-4F05-4902-800C-DE7D9F7A830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999502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6D360A-D944-42EE-BBBE-5685FC91C37E}" type="datetimeFigureOut">
              <a:rPr lang="it-IT" smtClean="0"/>
              <a:t>28/02/2019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9FCD91-4F05-4902-800C-DE7D9F7A830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654581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2351584" y="940658"/>
            <a:ext cx="763284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altLang="it-IT" sz="2000" b="1" i="1" dirty="0">
                <a:ea typeface="Times" panose="02020603050405020304" pitchFamily="18" charset="0"/>
                <a:cs typeface="Times New Roman" panose="02020603050405020304" pitchFamily="18" charset="0"/>
              </a:rPr>
              <a:t>Coordinatore prof.ssa Paola Soldani</a:t>
            </a:r>
          </a:p>
        </p:txBody>
      </p:sp>
      <p:sp>
        <p:nvSpPr>
          <p:cNvPr id="5" name="Rettangolo 4"/>
          <p:cNvSpPr/>
          <p:nvPr/>
        </p:nvSpPr>
        <p:spPr>
          <a:xfrm>
            <a:off x="2207568" y="2509446"/>
            <a:ext cx="7272808" cy="3886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it-IT" altLang="it-IT" b="1" i="1" dirty="0">
                <a:solidFill>
                  <a:srgbClr val="C00000"/>
                </a:solidFill>
                <a:cs typeface="Times New Roman" panose="02020603050405020304" pitchFamily="18" charset="0"/>
              </a:rPr>
              <a:t>prossimo appuntamento 14-15 maggio 2019</a:t>
            </a:r>
            <a:endParaRPr lang="it-IT" altLang="it-IT" dirty="0">
              <a:solidFill>
                <a:srgbClr val="C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Rettangolo 5"/>
          <p:cNvSpPr/>
          <p:nvPr/>
        </p:nvSpPr>
        <p:spPr>
          <a:xfrm>
            <a:off x="1847528" y="1559666"/>
            <a:ext cx="8261672" cy="838948"/>
          </a:xfrm>
          <a:prstGeom prst="rect">
            <a:avLst/>
          </a:prstGeom>
          <a:ln>
            <a:solidFill>
              <a:schemeClr val="tx2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altLang="it-IT" sz="2000" b="1" dirty="0">
                <a:cs typeface="Times New Roman" panose="02020603050405020304" pitchFamily="18" charset="0"/>
              </a:rPr>
              <a:t>Spring/Winter “Cadaver Lab Arezzo” </a:t>
            </a:r>
            <a:endParaRPr lang="it-IT" altLang="it-IT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altLang="it-IT" sz="2000" b="1" dirty="0" err="1">
                <a:cs typeface="Times New Roman" panose="02020603050405020304" pitchFamily="18" charset="0"/>
              </a:rPr>
              <a:t>presso</a:t>
            </a:r>
            <a:r>
              <a:rPr lang="en-US" altLang="it-IT" sz="2000" b="1" dirty="0">
                <a:cs typeface="Times New Roman" panose="02020603050405020304" pitchFamily="18" charset="0"/>
              </a:rPr>
              <a:t> ICLO Teaching and Research Center di Arezzo</a:t>
            </a:r>
            <a:endParaRPr lang="it-IT" altLang="it-IT" sz="20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Rettangolo 6"/>
          <p:cNvSpPr/>
          <p:nvPr/>
        </p:nvSpPr>
        <p:spPr>
          <a:xfrm>
            <a:off x="2063552" y="3081004"/>
            <a:ext cx="8136904" cy="34443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  <a:buSzPts val="1000"/>
              <a:tabLst>
                <a:tab pos="457200" algn="l"/>
              </a:tabLst>
              <a:defRPr/>
            </a:pPr>
            <a:r>
              <a:rPr lang="it-IT" sz="2000" dirty="0">
                <a:ea typeface="Times New Roman" panose="02020603050405020304" pitchFamily="18" charset="0"/>
                <a:cs typeface="Times New Roman" panose="02020603050405020304" pitchFamily="18" charset="0"/>
              </a:rPr>
              <a:t>requisito essenziale: avere sostenuto l’esame di Anatomia I e la frequenza di Anatomia II </a:t>
            </a:r>
            <a:endParaRPr lang="it-IT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buSzPts val="1000"/>
              <a:tabLst>
                <a:tab pos="457200" algn="l"/>
              </a:tabLst>
              <a:defRPr/>
            </a:pPr>
            <a:r>
              <a:rPr lang="it-IT" sz="2000" dirty="0">
                <a:ea typeface="Times New Roman" panose="02020603050405020304" pitchFamily="18" charset="0"/>
                <a:cs typeface="Times New Roman" panose="02020603050405020304" pitchFamily="18" charset="0"/>
              </a:rPr>
              <a:t>costo del corso di dissezione (comprensivo di assicurazione, servizi di catering e pernottamento): 300 euro</a:t>
            </a:r>
            <a:endParaRPr lang="it-IT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buSzPts val="1000"/>
              <a:tabLst>
                <a:tab pos="457200" algn="l"/>
              </a:tabLst>
              <a:defRPr/>
            </a:pPr>
            <a:r>
              <a:rPr lang="it-IT" sz="2000" dirty="0">
                <a:ea typeface="Times New Roman" panose="02020603050405020304" pitchFamily="18" charset="0"/>
                <a:cs typeface="Times New Roman" panose="02020603050405020304" pitchFamily="18" charset="0"/>
              </a:rPr>
              <a:t>al termine del corso verrà dato un attestato; il corso verrà registrato come " Anatomia </a:t>
            </a:r>
            <a:r>
              <a:rPr lang="it-IT" sz="2000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settoria</a:t>
            </a:r>
            <a:r>
              <a:rPr lang="it-IT" sz="2000" dirty="0">
                <a:ea typeface="Times New Roman" panose="02020603050405020304" pitchFamily="18" charset="0"/>
                <a:cs typeface="Times New Roman" panose="02020603050405020304" pitchFamily="18" charset="0"/>
              </a:rPr>
              <a:t> su cadavere (1 CFU)"</a:t>
            </a:r>
            <a:endParaRPr lang="it-IT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buSzPts val="1000"/>
              <a:tabLst>
                <a:tab pos="457200" algn="l"/>
              </a:tabLst>
              <a:defRPr/>
            </a:pPr>
            <a:r>
              <a:rPr lang="it-IT" sz="2000" dirty="0">
                <a:ea typeface="Times New Roman" panose="02020603050405020304" pitchFamily="18" charset="0"/>
                <a:cs typeface="Times New Roman" panose="02020603050405020304" pitchFamily="18" charset="0"/>
              </a:rPr>
              <a:t>per partecipare alle selezioni inviare </a:t>
            </a:r>
            <a:r>
              <a:rPr lang="it-IT" sz="2000" dirty="0">
                <a:solidFill>
                  <a:schemeClr val="accent5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(entro 23 aprile 2019) </a:t>
            </a:r>
            <a:r>
              <a:rPr lang="it-IT" sz="2000" dirty="0">
                <a:ea typeface="Times New Roman" panose="02020603050405020304" pitchFamily="18" charset="0"/>
                <a:cs typeface="Times New Roman" panose="02020603050405020304" pitchFamily="18" charset="0"/>
              </a:rPr>
              <a:t>certificato esami sostenuti a: </a:t>
            </a:r>
          </a:p>
          <a:p>
            <a:pPr>
              <a:lnSpc>
                <a:spcPct val="107000"/>
              </a:lnSpc>
              <a:spcAft>
                <a:spcPts val="800"/>
              </a:spcAft>
              <a:buSzPts val="1000"/>
              <a:tabLst>
                <a:tab pos="457200" algn="l"/>
              </a:tabLst>
              <a:defRPr/>
            </a:pPr>
            <a:r>
              <a:rPr lang="it-IT" sz="2000" dirty="0" smtClean="0">
                <a:solidFill>
                  <a:schemeClr val="accent5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cadaver.lab19@gmail.com</a:t>
            </a:r>
            <a:endParaRPr lang="it-IT" sz="2000" dirty="0">
              <a:solidFill>
                <a:schemeClr val="accent5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ttangolo 7"/>
          <p:cNvSpPr/>
          <p:nvPr/>
        </p:nvSpPr>
        <p:spPr>
          <a:xfrm>
            <a:off x="1294941" y="198892"/>
            <a:ext cx="974594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altLang="it-IT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" panose="02020603050405020304" pitchFamily="18" charset="0"/>
                <a:cs typeface="Calibri" panose="020F0502020204030204" pitchFamily="34" charset="0"/>
              </a:rPr>
              <a:t>Corsi teorico-pratici di anatomia </a:t>
            </a:r>
            <a:r>
              <a:rPr lang="it-IT" altLang="it-IT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" panose="02020603050405020304" pitchFamily="18" charset="0"/>
                <a:cs typeface="Calibri" panose="020F0502020204030204" pitchFamily="34" charset="0"/>
              </a:rPr>
              <a:t>settoria</a:t>
            </a:r>
            <a:r>
              <a:rPr lang="it-IT" altLang="it-IT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" panose="02020603050405020304" pitchFamily="18" charset="0"/>
                <a:cs typeface="Calibri" panose="020F0502020204030204" pitchFamily="34" charset="0"/>
              </a:rPr>
              <a:t> per studenti in Medicina e Chirurgia</a:t>
            </a:r>
          </a:p>
        </p:txBody>
      </p:sp>
    </p:spTree>
    <p:extLst>
      <p:ext uri="{BB962C8B-B14F-4D97-AF65-F5344CB8AC3E}">
        <p14:creationId xmlns:p14="http://schemas.microsoft.com/office/powerpoint/2010/main" val="2441402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107</Words>
  <Application>Microsoft Office PowerPoint</Application>
  <PresentationFormat>Widescreen</PresentationFormat>
  <Paragraphs>10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Times</vt:lpstr>
      <vt:lpstr>Times New Roman</vt:lpstr>
      <vt:lpstr>Tema di Office</vt:lpstr>
      <vt:lpstr>Presentazione standard di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Soldani</dc:creator>
  <cp:lastModifiedBy>Soldani</cp:lastModifiedBy>
  <cp:revision>2</cp:revision>
  <dcterms:created xsi:type="dcterms:W3CDTF">2019-02-28T14:31:40Z</dcterms:created>
  <dcterms:modified xsi:type="dcterms:W3CDTF">2019-02-28T14:33:18Z</dcterms:modified>
</cp:coreProperties>
</file>