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07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6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0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30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59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09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69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53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6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89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1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CC17-942D-47B6-9015-D694C5C6BB37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5585-FE22-4AE2-8A0A-D1E0570A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8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ople.unipi.it/riccardo_ruffoli/wp-content/uploads/sites/136/2016/11/6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6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1" y="3317875"/>
            <a:ext cx="48545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tangolo 5"/>
          <p:cNvSpPr>
            <a:spLocks noChangeArrowheads="1"/>
          </p:cNvSpPr>
          <p:nvPr/>
        </p:nvSpPr>
        <p:spPr bwMode="auto">
          <a:xfrm>
            <a:off x="3898900" y="1565276"/>
            <a:ext cx="4572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it-IT" sz="2000" b="1" dirty="0" smtClean="0">
                <a:cs typeface="Times New Roman" panose="02020603050405020304" pitchFamily="18" charset="0"/>
              </a:rPr>
              <a:t> </a:t>
            </a:r>
            <a:r>
              <a:rPr lang="en-US" altLang="it-IT" sz="2000" b="1" dirty="0">
                <a:cs typeface="Times New Roman" panose="02020603050405020304" pitchFamily="18" charset="0"/>
              </a:rPr>
              <a:t>“Cadaver </a:t>
            </a:r>
            <a:r>
              <a:rPr lang="en-US" altLang="it-IT" sz="2000" b="1" dirty="0" smtClean="0">
                <a:cs typeface="Times New Roman" panose="02020603050405020304" pitchFamily="18" charset="0"/>
              </a:rPr>
              <a:t>Lab” </a:t>
            </a: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it-IT" sz="2000" b="1" dirty="0" err="1">
                <a:cs typeface="Times New Roman" panose="02020603050405020304" pitchFamily="18" charset="0"/>
              </a:rPr>
              <a:t>presso</a:t>
            </a:r>
            <a:r>
              <a:rPr lang="en-US" altLang="it-IT" sz="2000" b="1" dirty="0">
                <a:cs typeface="Times New Roman" panose="02020603050405020304" pitchFamily="18" charset="0"/>
              </a:rPr>
              <a:t> ICLO Teaching and Research Center di </a:t>
            </a:r>
            <a:r>
              <a:rPr lang="en-US" altLang="it-IT" sz="2000" b="1" dirty="0" smtClean="0">
                <a:cs typeface="Times New Roman" panose="02020603050405020304" pitchFamily="18" charset="0"/>
              </a:rPr>
              <a:t>Verona</a:t>
            </a: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ttangolo 1"/>
          <p:cNvSpPr>
            <a:spLocks noChangeArrowheads="1"/>
          </p:cNvSpPr>
          <p:nvPr/>
        </p:nvSpPr>
        <p:spPr bwMode="auto">
          <a:xfrm>
            <a:off x="2424114" y="357188"/>
            <a:ext cx="7343775" cy="1200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Corsi teorico-pratici di anatomia </a:t>
            </a:r>
            <a:r>
              <a:rPr lang="it-IT" altLang="it-IT" sz="2400" b="1" dirty="0" err="1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settoria</a:t>
            </a:r>
            <a:r>
              <a:rPr lang="it-IT" altLang="it-IT" sz="2400" b="1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per studenti in Medicina e Chirurgia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ea typeface="Times" panose="02020603050405020304" pitchFamily="18" charset="0"/>
                <a:cs typeface="Times New Roman" panose="02020603050405020304" pitchFamily="18" charset="0"/>
              </a:rPr>
              <a:t>Coordinatore prof.ssa Paola Soldani</a:t>
            </a:r>
          </a:p>
        </p:txBody>
      </p:sp>
      <p:sp>
        <p:nvSpPr>
          <p:cNvPr id="9221" name="Rettangolo 2"/>
          <p:cNvSpPr>
            <a:spLocks noChangeArrowheads="1"/>
          </p:cNvSpPr>
          <p:nvPr/>
        </p:nvSpPr>
        <p:spPr bwMode="auto">
          <a:xfrm>
            <a:off x="3301805" y="2678113"/>
            <a:ext cx="5588389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it-IT" altLang="it-IT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prossimo appuntamento </a:t>
            </a:r>
            <a:r>
              <a:rPr lang="it-IT" altLang="it-IT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16-17 marzo 2022</a:t>
            </a:r>
            <a:endParaRPr lang="it-IT" altLang="it-IT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4088" y="314325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it-IT" sz="1600" b="1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prossimo appuntamento </a:t>
            </a:r>
            <a:r>
              <a:rPr lang="it-IT" sz="1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16-17 marzo 2022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it-IT" sz="1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(40 posti disponibili)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Quota di iscrizione al corso di dissezione: 350 euro </a:t>
            </a:r>
            <a:endParaRPr lang="it-IT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in autobus A/R PISA VERONA</a:t>
            </a: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Pernottamento</a:t>
            </a:r>
          </a:p>
          <a:p>
            <a:pPr>
              <a:lnSpc>
                <a:spcPct val="100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Partecipazione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ai lavori su preparato anatomico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Assicurazione per l’accesso alla sala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settoria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Materiale monouso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Servizi catering durante il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Corso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termine del corso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verrà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 un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attestato di partecipazione; 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corso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verrà registrato come 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Anatomia </a:t>
            </a:r>
            <a:r>
              <a:rPr lang="it-IT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settoria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 cadavere" (1 CFU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Requisito essenziale: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avere sostenuto l’esame di Anatomia I e la frequenza di Anatomia II </a:t>
            </a:r>
            <a:endParaRPr lang="it-IT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partecipare alle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selezioni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inviare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(entro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marzo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2022)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certificato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esami sostenuti a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cadaver.lab19@gmail.com</a:t>
            </a:r>
          </a:p>
        </p:txBody>
      </p:sp>
    </p:spTree>
    <p:extLst>
      <p:ext uri="{BB962C8B-B14F-4D97-AF65-F5344CB8AC3E}">
        <p14:creationId xmlns:p14="http://schemas.microsoft.com/office/powerpoint/2010/main" val="10275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The </a:t>
            </a:r>
            <a:r>
              <a:rPr lang="en-US" sz="16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Mazzotti</a:t>
            </a:r>
            <a:r>
              <a:rPr lang="en-US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Anatomy </a:t>
            </a:r>
            <a:r>
              <a:rPr lang="en-US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Conference- </a:t>
            </a:r>
            <a:r>
              <a:rPr lang="it-IT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MAC </a:t>
            </a:r>
            <a:r>
              <a:rPr lang="it-IT" sz="1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2022-</a:t>
            </a: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presso The Charter PLACE, </a:t>
            </a:r>
            <a:r>
              <a:rPr lang="it-IT" sz="1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BUFFALO (</a:t>
            </a:r>
            <a:r>
              <a:rPr lang="it-IT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NY, USA)</a:t>
            </a:r>
            <a:endParaRPr lang="it-IT" sz="1600" b="1" i="1" dirty="0" smtClean="0">
              <a:solidFill>
                <a:schemeClr val="accent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it-IT" sz="1600" b="1" i="1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prossimi appuntamenti: </a:t>
            </a:r>
            <a:r>
              <a:rPr lang="it-IT" sz="1600" b="1" i="1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G1) 5-19 luglio  G2) 20 luglio-3 agosto  G3) 4-18 agosto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requisito essenziale: avere sostenuto l’esame di Anatomia I e la frequenza di Anatomia II</a:t>
            </a: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it-IT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costo 2950 US comprendenti: vedi brochure allegata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it-IT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quota di partecipazione non comprende il viaggio aereo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 partecipare alle selezioni inviare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entro 31 marzo 2022) </a:t>
            </a:r>
            <a:r>
              <a:rPr lang="it-IT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curriculum vitae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certificato esami sostenuti </a:t>
            </a:r>
            <a:r>
              <a:rPr lang="it-IT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paola.soldani@unipi.it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0" y="681335"/>
            <a:ext cx="609600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Corsi teorico-pratici di anatomia </a:t>
            </a:r>
            <a:r>
              <a:rPr lang="it-IT" altLang="it-IT" b="1" dirty="0" err="1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settoria</a:t>
            </a:r>
            <a:r>
              <a:rPr lang="it-IT" altLang="it-IT" b="1" dirty="0"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per studenti in Medicina e Chirurgia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i="1" dirty="0">
                <a:ea typeface="Times" panose="02020603050405020304" pitchFamily="18" charset="0"/>
                <a:cs typeface="Times New Roman" panose="02020603050405020304" pitchFamily="18" charset="0"/>
              </a:rPr>
              <a:t>Coordinatore prof.ssa Paola Soldani</a:t>
            </a:r>
          </a:p>
        </p:txBody>
      </p:sp>
    </p:spTree>
    <p:extLst>
      <p:ext uri="{BB962C8B-B14F-4D97-AF65-F5344CB8AC3E}">
        <p14:creationId xmlns:p14="http://schemas.microsoft.com/office/powerpoint/2010/main" val="33175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0238" t="12666" r="25774" b="5238"/>
          <a:stretch/>
        </p:blipFill>
        <p:spPr>
          <a:xfrm>
            <a:off x="1885951" y="18553"/>
            <a:ext cx="8458199" cy="67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822" t="12380" r="26072" b="5333"/>
          <a:stretch/>
        </p:blipFill>
        <p:spPr>
          <a:xfrm>
            <a:off x="1895476" y="49774"/>
            <a:ext cx="8439149" cy="67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Soldani</dc:creator>
  <cp:lastModifiedBy>Soldani</cp:lastModifiedBy>
  <cp:revision>31</cp:revision>
  <dcterms:created xsi:type="dcterms:W3CDTF">2018-02-20T16:33:59Z</dcterms:created>
  <dcterms:modified xsi:type="dcterms:W3CDTF">2022-02-08T13:36:32Z</dcterms:modified>
</cp:coreProperties>
</file>