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35E46E-DDCB-42E2-9F80-8EC75B0DE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4499A86-288C-485D-BE1A-D0D030D64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86ABD8-9630-42EC-AF7A-85A95D4C1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CF5A-F47D-48E4-8D28-784238B45C6C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D2F6C7-ED4C-4F86-9132-F58A7EE9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B9DC63-7BF9-4643-92ED-3C60FBEB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B592-2394-423B-BF16-7371B374B7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7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9AC518-9826-4875-9999-37C9470D8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706C698-1513-46F7-8108-74F47132A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AB5479-CAD7-4159-B318-3C282F96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CF5A-F47D-48E4-8D28-784238B45C6C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180CAF-EB06-4687-9963-B1C5D0895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C46CFA-B263-4D2D-88A3-942878CEE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B592-2394-423B-BF16-7371B374B7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42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D624744-EE21-49B3-AFAC-45E49B9A20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E65D3CA-A56A-4166-BDBE-EA0E981EC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767E0E-EDD9-425C-AE92-9C1A5DF90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CF5A-F47D-48E4-8D28-784238B45C6C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D8EC6F-7011-48EF-9A59-E5FC038B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C40A9C-2783-4008-9ECE-550E626A2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B592-2394-423B-BF16-7371B374B7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58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F4EBDD-99F4-4B82-A9FA-073D2342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D29A18-42B8-414C-A706-E85E8F4CA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2E0322-BEA4-48C3-9BC8-0FBDEBC7F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CF5A-F47D-48E4-8D28-784238B45C6C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82233D-300B-405B-8A10-2436FC25E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C4199B-AEAB-4D41-9619-607AB705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B592-2394-423B-BF16-7371B374B7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84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D01AE4-BFCA-48AF-96CA-E6D402629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C509ED5-18C4-4A08-98F7-A8105DBD9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418F14-A158-4C2D-B0B9-48DE952EB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CF5A-F47D-48E4-8D28-784238B45C6C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553DD8-8872-4969-99A7-FBC0E9AA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F24634-E37C-44DB-A7A0-385915A2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B592-2394-423B-BF16-7371B374B7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15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672BE-9602-4FD5-AE05-9E4EB78DF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D39470-31CC-4BE1-ADF3-C271350B1F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2EB54D-D784-43E3-9A84-15332CEB3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6E69C4-6213-4793-B28C-41330D513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CF5A-F47D-48E4-8D28-784238B45C6C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BCFF60D-859B-4337-B50D-37191E778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252156-12D1-4DCF-A851-BA116D44E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B592-2394-423B-BF16-7371B374B7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19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C2CB09-88F2-495F-8058-08965C11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CDAEAA7-6B3A-4A63-9993-3F6FAD4F5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77415AA-5E42-4808-9386-89F19C7BD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2681C7C-42FB-4089-9A67-EB240F09D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C6C8B20-935B-4AD0-975D-74FBAB3F61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31AB9A8-8D50-4843-A7CE-1B96650C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CF5A-F47D-48E4-8D28-784238B45C6C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BE994D9-77E4-4AAE-A6BB-399E59F95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1A5101C-B360-4139-AB10-E37511321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B592-2394-423B-BF16-7371B374B7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02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809661-D349-4F08-861D-FC66FECFB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30106A6-DBD3-47D9-A8A9-7DB0AC91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CF5A-F47D-48E4-8D28-784238B45C6C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9FD829C-0C53-4D56-A44E-C66C5679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FEE7207-737F-4BEE-9542-95DF071C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B592-2394-423B-BF16-7371B374B7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10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34575EA-EA0D-46DA-8DC2-0BD6BDDE9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CF5A-F47D-48E4-8D28-784238B45C6C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AF94132-E04C-476A-ACBB-6CDBC6A97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0F6C261-F55A-4524-AC85-2845F82D3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B592-2394-423B-BF16-7371B374B7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1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2E6D92-3522-45DE-A3C4-7D951251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D926E0-7576-4117-B5B1-0570F439A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8FE23A-46ED-4645-A889-0013B713F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89F22D3-5653-40D0-983C-4A7CC269C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CF5A-F47D-48E4-8D28-784238B45C6C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F8FC09-3868-46EC-BFBF-DA64EF6E1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46A5D9-8D03-4855-BB93-22259F780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B592-2394-423B-BF16-7371B374B7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41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37DDFC-6512-4693-8F7E-7ADB98FD2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90E1223-D93B-44DE-B190-2E79C8F07C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1070139-8503-49A8-A1CD-0339CB6C2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299AD1-2AAE-4DB7-8356-50797E85A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CF5A-F47D-48E4-8D28-784238B45C6C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29ECB55-05E5-4D24-B555-82080F8BC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261B01-D9F8-4DA2-A6D7-BD33DA0A9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B592-2394-423B-BF16-7371B374B7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6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900DA13-AC7E-4AC6-8B59-4882ECC8B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4B6D0E6-B10F-44E1-8487-0BF402B52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62E180-90B0-4F40-9017-78BEA85C1F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CF5A-F47D-48E4-8D28-784238B45C6C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46106A-3F29-4C8E-95B7-0AFD1BC14F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5A41CC-95E3-42AF-9AF6-E8A7866B9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2B592-2394-423B-BF16-7371B374B7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684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eople.unipi.it/riccardo_ruffoli/wp-content/uploads/sites/136/2016/11/6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magine 6" descr="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901" y="3317875"/>
            <a:ext cx="4854575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ttangolo 5"/>
          <p:cNvSpPr>
            <a:spLocks noChangeArrowheads="1"/>
          </p:cNvSpPr>
          <p:nvPr/>
        </p:nvSpPr>
        <p:spPr bwMode="auto">
          <a:xfrm>
            <a:off x="3898900" y="1565276"/>
            <a:ext cx="45720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None/>
            </a:pPr>
            <a:r>
              <a:rPr lang="en-US" altLang="it-IT" sz="2000" b="1" dirty="0">
                <a:cs typeface="Times New Roman" panose="02020603050405020304" pitchFamily="18" charset="0"/>
              </a:rPr>
              <a:t> “Cadaver Lab” </a:t>
            </a:r>
            <a:endParaRPr lang="it-IT" alt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None/>
            </a:pPr>
            <a:r>
              <a:rPr lang="en-US" altLang="it-IT" sz="2000" b="1" dirty="0" err="1">
                <a:cs typeface="Times New Roman" panose="02020603050405020304" pitchFamily="18" charset="0"/>
              </a:rPr>
              <a:t>presso</a:t>
            </a:r>
            <a:r>
              <a:rPr lang="en-US" altLang="it-IT" sz="2000" b="1" dirty="0">
                <a:cs typeface="Times New Roman" panose="02020603050405020304" pitchFamily="18" charset="0"/>
              </a:rPr>
              <a:t> ICLO Teaching and Research Center di Verona</a:t>
            </a:r>
            <a:endParaRPr lang="it-IT" altLang="it-IT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0" name="Rettangolo 1"/>
          <p:cNvSpPr>
            <a:spLocks noChangeArrowheads="1"/>
          </p:cNvSpPr>
          <p:nvPr/>
        </p:nvSpPr>
        <p:spPr bwMode="auto">
          <a:xfrm>
            <a:off x="2424114" y="357188"/>
            <a:ext cx="7343775" cy="12001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Corsi teorico-pratici di anatomia </a:t>
            </a:r>
            <a:r>
              <a:rPr lang="it-IT" altLang="it-IT" sz="2400" b="1" dirty="0" err="1"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settoria</a:t>
            </a:r>
            <a:r>
              <a:rPr lang="it-IT" altLang="it-IT" sz="2400" b="1" dirty="0"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 per studenti in Medicina e Chirurgia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i="1" dirty="0">
                <a:ea typeface="Times" panose="02020603050405020304" pitchFamily="18" charset="0"/>
                <a:cs typeface="Times New Roman" panose="02020603050405020304" pitchFamily="18" charset="0"/>
              </a:rPr>
              <a:t>Coordinatore prof.ssa Paola Soldani</a:t>
            </a:r>
          </a:p>
        </p:txBody>
      </p:sp>
      <p:sp>
        <p:nvSpPr>
          <p:cNvPr id="9221" name="Rettangolo 2"/>
          <p:cNvSpPr>
            <a:spLocks noChangeArrowheads="1"/>
          </p:cNvSpPr>
          <p:nvPr/>
        </p:nvSpPr>
        <p:spPr bwMode="auto">
          <a:xfrm>
            <a:off x="3071777" y="2678113"/>
            <a:ext cx="6048451" cy="468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None/>
            </a:pPr>
            <a:r>
              <a:rPr lang="it-IT" altLang="it-IT" sz="2400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prossimo appuntamento 14-15 novembre 2022</a:t>
            </a:r>
            <a:endParaRPr lang="it-IT" altLang="it-IT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0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24088" y="314325"/>
            <a:ext cx="7886700" cy="435133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it-IT" sz="1600" b="1" i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it-IT" sz="16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prossimo appuntamento 14-15 novembre 2022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it-IT" sz="16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(40 posti disponibili)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Quota di iscrizione al corso di dissezione: 370 euro </a:t>
            </a:r>
          </a:p>
          <a:p>
            <a:pPr>
              <a:lnSpc>
                <a:spcPct val="100000"/>
              </a:lnSpc>
              <a:spcAft>
                <a:spcPts val="800"/>
              </a:spcAft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Transfer in autobus A/R PISA VERONA</a:t>
            </a:r>
          </a:p>
          <a:p>
            <a:pPr>
              <a:lnSpc>
                <a:spcPct val="100000"/>
              </a:lnSpc>
              <a:spcAft>
                <a:spcPts val="800"/>
              </a:spcAft>
              <a:buSzPts val="1000"/>
              <a:tabLst>
                <a:tab pos="457200" algn="l"/>
              </a:tabLst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Pernottamento</a:t>
            </a:r>
          </a:p>
          <a:p>
            <a:pPr>
              <a:lnSpc>
                <a:spcPct val="100000"/>
              </a:lnSpc>
              <a:spcAft>
                <a:spcPts val="800"/>
              </a:spcAft>
              <a:buSzPts val="1000"/>
              <a:tabLst>
                <a:tab pos="457200" algn="l"/>
              </a:tabLst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Partecipazione ai lavori su preparato anatomico</a:t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Assicurazione per l’accesso alla sala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settoria</a:t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Materiale monouso</a:t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Servizi catering durante il Corso</a:t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 termine del corso verrà dato un attestato di partecipazione; 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  <a:defRPr/>
            </a:pP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corso verrà registrato come  " Anatomia </a:t>
            </a:r>
            <a:r>
              <a:rPr lang="it-IT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settoria</a:t>
            </a: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 cadavere" (1 CFU)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  <a:defRPr/>
            </a:pP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Requisito essenziale: avere sostenuto l’esame di Anatomia I e la frequenza di Anatomia II 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  <a:defRPr/>
            </a:pP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 partecipare alle selezioni inviare </a:t>
            </a:r>
            <a:r>
              <a:rPr lang="it-IT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(entro </a:t>
            </a:r>
            <a:r>
              <a:rPr lang="it-IT" sz="16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novembre </a:t>
            </a:r>
            <a:r>
              <a:rPr lang="it-IT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2022) </a:t>
            </a: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certificato esami sostenuti a:   </a:t>
            </a:r>
            <a:r>
              <a:rPr lang="it-IT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cadaver.lab19@gmail.com</a:t>
            </a:r>
          </a:p>
        </p:txBody>
      </p:sp>
    </p:spTree>
    <p:extLst>
      <p:ext uri="{BB962C8B-B14F-4D97-AF65-F5344CB8AC3E}">
        <p14:creationId xmlns:p14="http://schemas.microsoft.com/office/powerpoint/2010/main" val="1027566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</vt:lpstr>
      <vt:lpstr>Times New Roman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 Soldani</dc:creator>
  <cp:lastModifiedBy>Paola Soldani</cp:lastModifiedBy>
  <cp:revision>1</cp:revision>
  <dcterms:created xsi:type="dcterms:W3CDTF">2022-10-19T10:43:02Z</dcterms:created>
  <dcterms:modified xsi:type="dcterms:W3CDTF">2022-10-19T10:43:18Z</dcterms:modified>
</cp:coreProperties>
</file>