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sldIdLst>
    <p:sldId id="256" r:id="rId5"/>
    <p:sldId id="269" r:id="rId6"/>
    <p:sldId id="270" r:id="rId7"/>
    <p:sldId id="271" r:id="rId8"/>
    <p:sldId id="273" r:id="rId9"/>
    <p:sldId id="274" r:id="rId10"/>
    <p:sldId id="275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375E"/>
    <a:srgbClr val="407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0A5C1E-39E2-4D12-8F16-F079871A295D}" v="18" dt="2026-09-03T09:11:05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ania Giorgi" userId="a3763a54-7289-4e72-9fe8-ede6a1df9fb4" providerId="ADAL" clId="{8CFC08C5-C6D5-48FA-BE3D-E9C603E17222}"/>
    <pc:docChg chg="custSel addSld delSld modSld">
      <pc:chgData name="Stefania Giorgi" userId="a3763a54-7289-4e72-9fe8-ede6a1df9fb4" providerId="ADAL" clId="{8CFC08C5-C6D5-48FA-BE3D-E9C603E17222}" dt="2026-09-03T09:11:08.963" v="172" actId="2696"/>
      <pc:docMkLst>
        <pc:docMk/>
      </pc:docMkLst>
      <pc:sldChg chg="addSp delSp modSp mod">
        <pc:chgData name="Stefania Giorgi" userId="a3763a54-7289-4e72-9fe8-ede6a1df9fb4" providerId="ADAL" clId="{8CFC08C5-C6D5-48FA-BE3D-E9C603E17222}" dt="2026-09-03T09:08:15.025" v="109" actId="21"/>
        <pc:sldMkLst>
          <pc:docMk/>
          <pc:sldMk cId="4087745391" sldId="256"/>
        </pc:sldMkLst>
        <pc:spChg chg="mod">
          <ac:chgData name="Stefania Giorgi" userId="a3763a54-7289-4e72-9fe8-ede6a1df9fb4" providerId="ADAL" clId="{8CFC08C5-C6D5-48FA-BE3D-E9C603E17222}" dt="2026-09-03T09:06:58.296" v="105" actId="3064"/>
          <ac:spMkLst>
            <pc:docMk/>
            <pc:sldMk cId="4087745391" sldId="256"/>
            <ac:spMk id="2" creationId="{00000000-0000-0000-0000-000000000000}"/>
          </ac:spMkLst>
        </pc:spChg>
        <pc:spChg chg="del mod">
          <ac:chgData name="Stefania Giorgi" userId="a3763a54-7289-4e72-9fe8-ede6a1df9fb4" providerId="ADAL" clId="{8CFC08C5-C6D5-48FA-BE3D-E9C603E17222}" dt="2026-09-03T09:08:12.367" v="108" actId="21"/>
          <ac:spMkLst>
            <pc:docMk/>
            <pc:sldMk cId="4087745391" sldId="256"/>
            <ac:spMk id="4" creationId="{00000000-0000-0000-0000-000000000000}"/>
          </ac:spMkLst>
        </pc:spChg>
        <pc:picChg chg="add mod">
          <ac:chgData name="Stefania Giorgi" userId="a3763a54-7289-4e72-9fe8-ede6a1df9fb4" providerId="ADAL" clId="{8CFC08C5-C6D5-48FA-BE3D-E9C603E17222}" dt="2026-09-03T09:05:24.968" v="4" actId="1076"/>
          <ac:picMkLst>
            <pc:docMk/>
            <pc:sldMk cId="4087745391" sldId="256"/>
            <ac:picMk id="5" creationId="{9E20F0AF-8B52-9C50-8484-3EE3DEB201DD}"/>
          </ac:picMkLst>
        </pc:picChg>
        <pc:picChg chg="add mod">
          <ac:chgData name="Stefania Giorgi" userId="a3763a54-7289-4e72-9fe8-ede6a1df9fb4" providerId="ADAL" clId="{8CFC08C5-C6D5-48FA-BE3D-E9C603E17222}" dt="2026-09-03T09:05:52.042" v="9" actId="1076"/>
          <ac:picMkLst>
            <pc:docMk/>
            <pc:sldMk cId="4087745391" sldId="256"/>
            <ac:picMk id="6" creationId="{CB5CCBF4-1D01-3462-D9F1-FE2F53926990}"/>
          </ac:picMkLst>
        </pc:picChg>
        <pc:picChg chg="del">
          <ac:chgData name="Stefania Giorgi" userId="a3763a54-7289-4e72-9fe8-ede6a1df9fb4" providerId="ADAL" clId="{8CFC08C5-C6D5-48FA-BE3D-E9C603E17222}" dt="2026-09-03T09:05:22.736" v="3" actId="21"/>
          <ac:picMkLst>
            <pc:docMk/>
            <pc:sldMk cId="4087745391" sldId="256"/>
            <ac:picMk id="1026" creationId="{00000000-0000-0000-0000-000000000000}"/>
          </ac:picMkLst>
        </pc:picChg>
        <pc:picChg chg="del">
          <ac:chgData name="Stefania Giorgi" userId="a3763a54-7289-4e72-9fe8-ede6a1df9fb4" providerId="ADAL" clId="{8CFC08C5-C6D5-48FA-BE3D-E9C603E17222}" dt="2026-09-03T09:08:15.025" v="109" actId="21"/>
          <ac:picMkLst>
            <pc:docMk/>
            <pc:sldMk cId="4087745391" sldId="256"/>
            <ac:picMk id="1028" creationId="{00000000-0000-0000-0000-000000000000}"/>
          </ac:picMkLst>
        </pc:picChg>
      </pc:sldChg>
      <pc:sldChg chg="del">
        <pc:chgData name="Stefania Giorgi" userId="a3763a54-7289-4e72-9fe8-ede6a1df9fb4" providerId="ADAL" clId="{8CFC08C5-C6D5-48FA-BE3D-E9C603E17222}" dt="2026-09-03T09:08:26.912" v="110" actId="2696"/>
        <pc:sldMkLst>
          <pc:docMk/>
          <pc:sldMk cId="2390193746" sldId="258"/>
        </pc:sldMkLst>
      </pc:sldChg>
      <pc:sldChg chg="modSp del mod">
        <pc:chgData name="Stefania Giorgi" userId="a3763a54-7289-4e72-9fe8-ede6a1df9fb4" providerId="ADAL" clId="{8CFC08C5-C6D5-48FA-BE3D-E9C603E17222}" dt="2026-09-03T09:08:45.248" v="115" actId="2696"/>
        <pc:sldMkLst>
          <pc:docMk/>
          <pc:sldMk cId="2162962635" sldId="259"/>
        </pc:sldMkLst>
        <pc:spChg chg="mod">
          <ac:chgData name="Stefania Giorgi" userId="a3763a54-7289-4e72-9fe8-ede6a1df9fb4" providerId="ADAL" clId="{8CFC08C5-C6D5-48FA-BE3D-E9C603E17222}" dt="2026-09-03T09:08:42.861" v="114" actId="21"/>
          <ac:spMkLst>
            <pc:docMk/>
            <pc:sldMk cId="2162962635" sldId="259"/>
            <ac:spMk id="3" creationId="{00000000-0000-0000-0000-000000000000}"/>
          </ac:spMkLst>
        </pc:spChg>
      </pc:sldChg>
      <pc:sldChg chg="modSp del mod">
        <pc:chgData name="Stefania Giorgi" userId="a3763a54-7289-4e72-9fe8-ede6a1df9fb4" providerId="ADAL" clId="{8CFC08C5-C6D5-48FA-BE3D-E9C603E17222}" dt="2026-09-03T09:08:58.869" v="119" actId="2696"/>
        <pc:sldMkLst>
          <pc:docMk/>
          <pc:sldMk cId="517524103" sldId="260"/>
        </pc:sldMkLst>
        <pc:spChg chg="mod">
          <ac:chgData name="Stefania Giorgi" userId="a3763a54-7289-4e72-9fe8-ede6a1df9fb4" providerId="ADAL" clId="{8CFC08C5-C6D5-48FA-BE3D-E9C603E17222}" dt="2026-09-03T09:08:56.597" v="118" actId="21"/>
          <ac:spMkLst>
            <pc:docMk/>
            <pc:sldMk cId="517524103" sldId="260"/>
            <ac:spMk id="3" creationId="{00000000-0000-0000-0000-000000000000}"/>
          </ac:spMkLst>
        </pc:spChg>
      </pc:sldChg>
      <pc:sldChg chg="addSp delSp modSp del mod">
        <pc:chgData name="Stefania Giorgi" userId="a3763a54-7289-4e72-9fe8-ede6a1df9fb4" providerId="ADAL" clId="{8CFC08C5-C6D5-48FA-BE3D-E9C603E17222}" dt="2026-09-03T09:09:51.134" v="136" actId="2696"/>
        <pc:sldMkLst>
          <pc:docMk/>
          <pc:sldMk cId="3702826762" sldId="261"/>
        </pc:sldMkLst>
        <pc:spChg chg="mod">
          <ac:chgData name="Stefania Giorgi" userId="a3763a54-7289-4e72-9fe8-ede6a1df9fb4" providerId="ADAL" clId="{8CFC08C5-C6D5-48FA-BE3D-E9C603E17222}" dt="2026-09-03T09:09:11.716" v="128" actId="21"/>
          <ac:spMkLst>
            <pc:docMk/>
            <pc:sldMk cId="3702826762" sldId="261"/>
            <ac:spMk id="3" creationId="{00000000-0000-0000-0000-000000000000}"/>
          </ac:spMkLst>
        </pc:spChg>
        <pc:spChg chg="add del mod">
          <ac:chgData name="Stefania Giorgi" userId="a3763a54-7289-4e72-9fe8-ede6a1df9fb4" providerId="ADAL" clId="{8CFC08C5-C6D5-48FA-BE3D-E9C603E17222}" dt="2026-09-03T09:09:09.374" v="127"/>
          <ac:spMkLst>
            <pc:docMk/>
            <pc:sldMk cId="3702826762" sldId="261"/>
            <ac:spMk id="5" creationId="{33FEA990-CF24-EEA0-B6C4-77F4B447D585}"/>
          </ac:spMkLst>
        </pc:spChg>
      </pc:sldChg>
      <pc:sldChg chg="modSp del mod">
        <pc:chgData name="Stefania Giorgi" userId="a3763a54-7289-4e72-9fe8-ede6a1df9fb4" providerId="ADAL" clId="{8CFC08C5-C6D5-48FA-BE3D-E9C603E17222}" dt="2026-09-03T09:09:39.752" v="133" actId="2696"/>
        <pc:sldMkLst>
          <pc:docMk/>
          <pc:sldMk cId="3813936030" sldId="262"/>
        </pc:sldMkLst>
        <pc:spChg chg="mod">
          <ac:chgData name="Stefania Giorgi" userId="a3763a54-7289-4e72-9fe8-ede6a1df9fb4" providerId="ADAL" clId="{8CFC08C5-C6D5-48FA-BE3D-E9C603E17222}" dt="2026-09-03T09:09:36.508" v="132" actId="21"/>
          <ac:spMkLst>
            <pc:docMk/>
            <pc:sldMk cId="3813936030" sldId="262"/>
            <ac:spMk id="3" creationId="{00000000-0000-0000-0000-000000000000}"/>
          </ac:spMkLst>
        </pc:spChg>
      </pc:sldChg>
      <pc:sldChg chg="modSp del mod">
        <pc:chgData name="Stefania Giorgi" userId="a3763a54-7289-4e72-9fe8-ede6a1df9fb4" providerId="ADAL" clId="{8CFC08C5-C6D5-48FA-BE3D-E9C603E17222}" dt="2026-09-03T09:10:01.968" v="139" actId="2696"/>
        <pc:sldMkLst>
          <pc:docMk/>
          <pc:sldMk cId="3654393648" sldId="263"/>
        </pc:sldMkLst>
        <pc:spChg chg="mod">
          <ac:chgData name="Stefania Giorgi" userId="a3763a54-7289-4e72-9fe8-ede6a1df9fb4" providerId="ADAL" clId="{8CFC08C5-C6D5-48FA-BE3D-E9C603E17222}" dt="2026-09-03T09:09:59.180" v="138" actId="21"/>
          <ac:spMkLst>
            <pc:docMk/>
            <pc:sldMk cId="3654393648" sldId="263"/>
            <ac:spMk id="3" creationId="{00000000-0000-0000-0000-000000000000}"/>
          </ac:spMkLst>
        </pc:spChg>
      </pc:sldChg>
      <pc:sldChg chg="modSp del mod">
        <pc:chgData name="Stefania Giorgi" userId="a3763a54-7289-4e72-9fe8-ede6a1df9fb4" providerId="ADAL" clId="{8CFC08C5-C6D5-48FA-BE3D-E9C603E17222}" dt="2026-09-03T09:10:36.387" v="152" actId="2696"/>
        <pc:sldMkLst>
          <pc:docMk/>
          <pc:sldMk cId="3261351209" sldId="264"/>
        </pc:sldMkLst>
        <pc:spChg chg="mod">
          <ac:chgData name="Stefania Giorgi" userId="a3763a54-7289-4e72-9fe8-ede6a1df9fb4" providerId="ADAL" clId="{8CFC08C5-C6D5-48FA-BE3D-E9C603E17222}" dt="2026-09-03T09:10:20.108" v="145" actId="21"/>
          <ac:spMkLst>
            <pc:docMk/>
            <pc:sldMk cId="3261351209" sldId="264"/>
            <ac:spMk id="3" creationId="{00000000-0000-0000-0000-000000000000}"/>
          </ac:spMkLst>
        </pc:spChg>
      </pc:sldChg>
      <pc:sldChg chg="modSp del mod">
        <pc:chgData name="Stefania Giorgi" userId="a3763a54-7289-4e72-9fe8-ede6a1df9fb4" providerId="ADAL" clId="{8CFC08C5-C6D5-48FA-BE3D-E9C603E17222}" dt="2026-09-03T09:10:42.485" v="154" actId="2696"/>
        <pc:sldMkLst>
          <pc:docMk/>
          <pc:sldMk cId="2022586749" sldId="266"/>
        </pc:sldMkLst>
        <pc:spChg chg="mod">
          <ac:chgData name="Stefania Giorgi" userId="a3763a54-7289-4e72-9fe8-ede6a1df9fb4" providerId="ADAL" clId="{8CFC08C5-C6D5-48FA-BE3D-E9C603E17222}" dt="2026-09-03T09:10:40.525" v="153" actId="21"/>
          <ac:spMkLst>
            <pc:docMk/>
            <pc:sldMk cId="2022586749" sldId="266"/>
            <ac:spMk id="3" creationId="{00000000-0000-0000-0000-000000000000}"/>
          </ac:spMkLst>
        </pc:spChg>
      </pc:sldChg>
      <pc:sldChg chg="addSp delSp modSp del mod">
        <pc:chgData name="Stefania Giorgi" userId="a3763a54-7289-4e72-9fe8-ede6a1df9fb4" providerId="ADAL" clId="{8CFC08C5-C6D5-48FA-BE3D-E9C603E17222}" dt="2026-09-03T09:11:08.963" v="172" actId="2696"/>
        <pc:sldMkLst>
          <pc:docMk/>
          <pc:sldMk cId="1780680359" sldId="267"/>
        </pc:sldMkLst>
        <pc:spChg chg="mod">
          <ac:chgData name="Stefania Giorgi" userId="a3763a54-7289-4e72-9fe8-ede6a1df9fb4" providerId="ADAL" clId="{8CFC08C5-C6D5-48FA-BE3D-E9C603E17222}" dt="2026-09-03T09:10:54.665" v="158" actId="21"/>
          <ac:spMkLst>
            <pc:docMk/>
            <pc:sldMk cId="1780680359" sldId="267"/>
            <ac:spMk id="3" creationId="{00000000-0000-0000-0000-000000000000}"/>
          </ac:spMkLst>
        </pc:spChg>
        <pc:spChg chg="add del mod">
          <ac:chgData name="Stefania Giorgi" userId="a3763a54-7289-4e72-9fe8-ede6a1df9fb4" providerId="ADAL" clId="{8CFC08C5-C6D5-48FA-BE3D-E9C603E17222}" dt="2026-09-03T09:10:56.046" v="160"/>
          <ac:spMkLst>
            <pc:docMk/>
            <pc:sldMk cId="1780680359" sldId="267"/>
            <ac:spMk id="5" creationId="{0FEA5143-F125-81FD-ACE5-6C7437FA4BFF}"/>
          </ac:spMkLst>
        </pc:spChg>
      </pc:sldChg>
      <pc:sldChg chg="add del">
        <pc:chgData name="Stefania Giorgi" userId="a3763a54-7289-4e72-9fe8-ede6a1df9fb4" providerId="ADAL" clId="{8CFC08C5-C6D5-48FA-BE3D-E9C603E17222}" dt="2026-09-03T09:08:37.751" v="113" actId="2696"/>
        <pc:sldMkLst>
          <pc:docMk/>
          <pc:sldMk cId="1492720513" sldId="268"/>
        </pc:sldMkLst>
      </pc:sldChg>
      <pc:sldChg chg="modSp add">
        <pc:chgData name="Stefania Giorgi" userId="a3763a54-7289-4e72-9fe8-ede6a1df9fb4" providerId="ADAL" clId="{8CFC08C5-C6D5-48FA-BE3D-E9C603E17222}" dt="2026-09-03T09:08:32.475" v="112"/>
        <pc:sldMkLst>
          <pc:docMk/>
          <pc:sldMk cId="477759766" sldId="269"/>
        </pc:sldMkLst>
        <pc:spChg chg="mod">
          <ac:chgData name="Stefania Giorgi" userId="a3763a54-7289-4e72-9fe8-ede6a1df9fb4" providerId="ADAL" clId="{8CFC08C5-C6D5-48FA-BE3D-E9C603E17222}" dt="2026-09-03T09:08:32.475" v="112"/>
          <ac:spMkLst>
            <pc:docMk/>
            <pc:sldMk cId="477759766" sldId="269"/>
            <ac:spMk id="3" creationId="{63D4EC84-5F18-CBE9-9A75-8708F7CBC63F}"/>
          </ac:spMkLst>
        </pc:spChg>
      </pc:sldChg>
      <pc:sldChg chg="modSp add">
        <pc:chgData name="Stefania Giorgi" userId="a3763a54-7289-4e72-9fe8-ede6a1df9fb4" providerId="ADAL" clId="{8CFC08C5-C6D5-48FA-BE3D-E9C603E17222}" dt="2026-09-03T09:08:52.909" v="117"/>
        <pc:sldMkLst>
          <pc:docMk/>
          <pc:sldMk cId="625572515" sldId="270"/>
        </pc:sldMkLst>
        <pc:spChg chg="mod">
          <ac:chgData name="Stefania Giorgi" userId="a3763a54-7289-4e72-9fe8-ede6a1df9fb4" providerId="ADAL" clId="{8CFC08C5-C6D5-48FA-BE3D-E9C603E17222}" dt="2026-09-03T09:08:52.909" v="117"/>
          <ac:spMkLst>
            <pc:docMk/>
            <pc:sldMk cId="625572515" sldId="270"/>
            <ac:spMk id="3" creationId="{C7B4E7B1-FEEA-DFB5-89B8-066575E41958}"/>
          </ac:spMkLst>
        </pc:spChg>
      </pc:sldChg>
      <pc:sldChg chg="modSp add mod">
        <pc:chgData name="Stefania Giorgi" userId="a3763a54-7289-4e72-9fe8-ede6a1df9fb4" providerId="ADAL" clId="{8CFC08C5-C6D5-48FA-BE3D-E9C603E17222}" dt="2026-09-03T09:09:05.938" v="123"/>
        <pc:sldMkLst>
          <pc:docMk/>
          <pc:sldMk cId="1024647352" sldId="271"/>
        </pc:sldMkLst>
        <pc:spChg chg="mod">
          <ac:chgData name="Stefania Giorgi" userId="a3763a54-7289-4e72-9fe8-ede6a1df9fb4" providerId="ADAL" clId="{8CFC08C5-C6D5-48FA-BE3D-E9C603E17222}" dt="2026-09-03T09:09:05.938" v="123"/>
          <ac:spMkLst>
            <pc:docMk/>
            <pc:sldMk cId="1024647352" sldId="271"/>
            <ac:spMk id="3" creationId="{797A1082-F5B6-0728-5713-CF0183D1C919}"/>
          </ac:spMkLst>
        </pc:spChg>
      </pc:sldChg>
      <pc:sldChg chg="add del">
        <pc:chgData name="Stefania Giorgi" userId="a3763a54-7289-4e72-9fe8-ede6a1df9fb4" providerId="ADAL" clId="{8CFC08C5-C6D5-48FA-BE3D-E9C603E17222}" dt="2026-09-03T09:09:53.779" v="137" actId="2696"/>
        <pc:sldMkLst>
          <pc:docMk/>
          <pc:sldMk cId="2049550270" sldId="272"/>
        </pc:sldMkLst>
      </pc:sldChg>
      <pc:sldChg chg="modSp add">
        <pc:chgData name="Stefania Giorgi" userId="a3763a54-7289-4e72-9fe8-ede6a1df9fb4" providerId="ADAL" clId="{8CFC08C5-C6D5-48FA-BE3D-E9C603E17222}" dt="2026-09-03T09:09:22.956" v="131"/>
        <pc:sldMkLst>
          <pc:docMk/>
          <pc:sldMk cId="413099555" sldId="273"/>
        </pc:sldMkLst>
        <pc:spChg chg="mod">
          <ac:chgData name="Stefania Giorgi" userId="a3763a54-7289-4e72-9fe8-ede6a1df9fb4" providerId="ADAL" clId="{8CFC08C5-C6D5-48FA-BE3D-E9C603E17222}" dt="2026-09-03T09:09:22.956" v="131"/>
          <ac:spMkLst>
            <pc:docMk/>
            <pc:sldMk cId="413099555" sldId="273"/>
            <ac:spMk id="3" creationId="{CD77873D-852B-FC9D-FBCF-43B9834F5EEB}"/>
          </ac:spMkLst>
        </pc:spChg>
      </pc:sldChg>
      <pc:sldChg chg="modSp add">
        <pc:chgData name="Stefania Giorgi" userId="a3763a54-7289-4e72-9fe8-ede6a1df9fb4" providerId="ADAL" clId="{8CFC08C5-C6D5-48FA-BE3D-E9C603E17222}" dt="2026-09-03T09:09:47.147" v="135"/>
        <pc:sldMkLst>
          <pc:docMk/>
          <pc:sldMk cId="3774132449" sldId="274"/>
        </pc:sldMkLst>
        <pc:spChg chg="mod">
          <ac:chgData name="Stefania Giorgi" userId="a3763a54-7289-4e72-9fe8-ede6a1df9fb4" providerId="ADAL" clId="{8CFC08C5-C6D5-48FA-BE3D-E9C603E17222}" dt="2026-09-03T09:09:47.147" v="135"/>
          <ac:spMkLst>
            <pc:docMk/>
            <pc:sldMk cId="3774132449" sldId="274"/>
            <ac:spMk id="3" creationId="{F52416BD-91BE-2A58-1AFD-11C5FAE5D502}"/>
          </ac:spMkLst>
        </pc:spChg>
      </pc:sldChg>
      <pc:sldChg chg="addSp delSp modSp add mod">
        <pc:chgData name="Stefania Giorgi" userId="a3763a54-7289-4e72-9fe8-ede6a1df9fb4" providerId="ADAL" clId="{8CFC08C5-C6D5-48FA-BE3D-E9C603E17222}" dt="2026-09-03T09:10:12.994" v="144"/>
        <pc:sldMkLst>
          <pc:docMk/>
          <pc:sldMk cId="2336905552" sldId="275"/>
        </pc:sldMkLst>
        <pc:spChg chg="mod">
          <ac:chgData name="Stefania Giorgi" userId="a3763a54-7289-4e72-9fe8-ede6a1df9fb4" providerId="ADAL" clId="{8CFC08C5-C6D5-48FA-BE3D-E9C603E17222}" dt="2026-09-03T09:10:11.744" v="142"/>
          <ac:spMkLst>
            <pc:docMk/>
            <pc:sldMk cId="2336905552" sldId="275"/>
            <ac:spMk id="3" creationId="{E46753FA-C022-2100-9D5D-CBA73CAE40BE}"/>
          </ac:spMkLst>
        </pc:spChg>
        <pc:spChg chg="add del mod">
          <ac:chgData name="Stefania Giorgi" userId="a3763a54-7289-4e72-9fe8-ede6a1df9fb4" providerId="ADAL" clId="{8CFC08C5-C6D5-48FA-BE3D-E9C603E17222}" dt="2026-09-03T09:10:12.994" v="144"/>
          <ac:spMkLst>
            <pc:docMk/>
            <pc:sldMk cId="2336905552" sldId="275"/>
            <ac:spMk id="4" creationId="{6263CB84-445A-316D-F743-4ABF3709037F}"/>
          </ac:spMkLst>
        </pc:spChg>
      </pc:sldChg>
      <pc:sldChg chg="addSp delSp modSp add mod">
        <pc:chgData name="Stefania Giorgi" userId="a3763a54-7289-4e72-9fe8-ede6a1df9fb4" providerId="ADAL" clId="{8CFC08C5-C6D5-48FA-BE3D-E9C603E17222}" dt="2026-09-03T09:10:33.426" v="151"/>
        <pc:sldMkLst>
          <pc:docMk/>
          <pc:sldMk cId="87945644" sldId="276"/>
        </pc:sldMkLst>
        <pc:spChg chg="mod">
          <ac:chgData name="Stefania Giorgi" userId="a3763a54-7289-4e72-9fe8-ede6a1df9fb4" providerId="ADAL" clId="{8CFC08C5-C6D5-48FA-BE3D-E9C603E17222}" dt="2026-09-03T09:10:32.662" v="149"/>
          <ac:spMkLst>
            <pc:docMk/>
            <pc:sldMk cId="87945644" sldId="276"/>
            <ac:spMk id="3" creationId="{1F0B9AFE-BBD1-1A90-12D5-399B8FA5ED06}"/>
          </ac:spMkLst>
        </pc:spChg>
        <pc:spChg chg="add del mod">
          <ac:chgData name="Stefania Giorgi" userId="a3763a54-7289-4e72-9fe8-ede6a1df9fb4" providerId="ADAL" clId="{8CFC08C5-C6D5-48FA-BE3D-E9C603E17222}" dt="2026-09-03T09:10:33.426" v="151"/>
          <ac:spMkLst>
            <pc:docMk/>
            <pc:sldMk cId="87945644" sldId="276"/>
            <ac:spMk id="4" creationId="{C49A6D6D-9555-B9E4-E642-AAAEDE5CA33C}"/>
          </ac:spMkLst>
        </pc:spChg>
      </pc:sldChg>
      <pc:sldChg chg="modSp add">
        <pc:chgData name="Stefania Giorgi" userId="a3763a54-7289-4e72-9fe8-ede6a1df9fb4" providerId="ADAL" clId="{8CFC08C5-C6D5-48FA-BE3D-E9C603E17222}" dt="2026-09-03T09:10:47.931" v="156"/>
        <pc:sldMkLst>
          <pc:docMk/>
          <pc:sldMk cId="2535591071" sldId="277"/>
        </pc:sldMkLst>
        <pc:spChg chg="mod">
          <ac:chgData name="Stefania Giorgi" userId="a3763a54-7289-4e72-9fe8-ede6a1df9fb4" providerId="ADAL" clId="{8CFC08C5-C6D5-48FA-BE3D-E9C603E17222}" dt="2026-09-03T09:10:47.931" v="156"/>
          <ac:spMkLst>
            <pc:docMk/>
            <pc:sldMk cId="2535591071" sldId="277"/>
            <ac:spMk id="3" creationId="{BC188408-701B-7648-62D0-70F25616CD25}"/>
          </ac:spMkLst>
        </pc:spChg>
      </pc:sldChg>
      <pc:sldChg chg="modSp add mod">
        <pc:chgData name="Stefania Giorgi" userId="a3763a54-7289-4e72-9fe8-ede6a1df9fb4" providerId="ADAL" clId="{8CFC08C5-C6D5-48FA-BE3D-E9C603E17222}" dt="2026-09-03T09:11:05.448" v="171"/>
        <pc:sldMkLst>
          <pc:docMk/>
          <pc:sldMk cId="484929936" sldId="278"/>
        </pc:sldMkLst>
        <pc:spChg chg="mod">
          <ac:chgData name="Stefania Giorgi" userId="a3763a54-7289-4e72-9fe8-ede6a1df9fb4" providerId="ADAL" clId="{8CFC08C5-C6D5-48FA-BE3D-E9C603E17222}" dt="2026-09-03T09:11:05.448" v="171"/>
          <ac:spMkLst>
            <pc:docMk/>
            <pc:sldMk cId="484929936" sldId="278"/>
            <ac:spMk id="3" creationId="{B9590F4D-6C32-CADE-9FEB-43D812E6C82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14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17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03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91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42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2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815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921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699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33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8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5F539E-6CA8-4672-BE7B-37851DEFC771}" type="datetimeFigureOut">
              <a:rPr lang="it-IT" smtClean="0"/>
              <a:t>03/09/2026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51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TITOLO DELLA TESI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caNDIDATO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RELATORE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ACCADEMICO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E20F0AF-8B52-9C50-8484-3EE3DEB20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B5CCBF4-1D01-3462-D9F1-FE2F53926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774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25D7AB1-DFF9-624D-01C3-67429EF0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F7E44F-AF0B-4CDA-FEAF-0AF6FBDF5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3D4EC84-5F18-CBE9-9A75-8708F7CBC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0682CCE-0698-DB48-84D2-0BBB855D2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F400B7D-42C1-2955-39C9-BEBE9F3D79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775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927A301-C930-69A4-AE91-67B6BDA30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394BE8-FB89-898D-19A1-B8AFBCD8C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7B4E7B1-FEEA-DFB5-89B8-066575E41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9AE5FBC-8684-D554-84C1-8F78B959C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ADC4613-6078-CA9B-5250-65ED6DDAC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5572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A2F160E-57AE-E47F-ADF1-B8F789A5E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06F944-1E23-E75B-F651-3DEA1E6674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97A1082-F5B6-0728-5713-CF0183D1C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262C79F-4AA2-4F2B-441F-FCE7CF472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85CACB8-03FF-2CC2-719C-7030B327C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4647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951016B-D7CD-51A0-0842-D1408EC71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D191D7-7361-9D1C-869E-A933E3C86D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D77873D-852B-FC9D-FBCF-43B9834F5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 (1)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4608F0-27B9-677E-9EF6-67A0571679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A51F520-10D1-2C16-61F2-D2635EE15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099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48B4F80-3AC0-BB94-7E84-795E7FE9C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A1B01C-9882-2E76-D32B-B591CFDD5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52416BD-91BE-2A58-1AFD-11C5FAE5D5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METODI (2)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1A7AB0F-7916-0961-EBF7-E19DB48C5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72E4AAA-A254-B131-5678-6201AFCD6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4132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4E3BB84-B4F1-53A9-BA3F-8E38714C2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6E9B4B2-C45A-7392-2F27-F47A5BA05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46753FA-C022-2100-9D5D-CBA73CAE40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 (1)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5122E9-176B-66FB-71CD-9D0A0FB6D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C32BF75D-C74F-0F4A-B5E1-61C2099D3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6905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87C5CBE-732C-3C9D-7100-DD8306517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726B50-A082-A555-2485-E6B4B668E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0B9AFE-BBD1-1A90-12D5-399B8FA5E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 (2)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F76656E-418D-4846-CE42-8EAAA1970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E51E272-8417-11F8-F00B-7CD486A5D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945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F3930A9-4DD9-CE43-3290-6B670B82F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C0D0126-FB35-3C0F-62A3-9BC99995C1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C188408-701B-7648-62D0-70F25616CD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CONCLUSIONI (1)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B6130C-742F-6F74-9388-3EEA0D9F3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4B97B41-D2A4-75DA-7F14-D66FB218F5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5591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C7B968-3A27-4C9B-1FC8-7BA3DB136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0D2A97-004A-40A7-0D7A-EC6810CED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4243" y="77308"/>
            <a:ext cx="6573327" cy="1121764"/>
          </a:xfrm>
          <a:solidFill>
            <a:srgbClr val="17375E"/>
          </a:solidFill>
        </p:spPr>
        <p:txBody>
          <a:bodyPr anchor="ctr" anchorCtr="0">
            <a:norm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Corso di laurea magistrale in Scienze Infermieristiche e Ostetriche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9590F4D-6C32-CADE-9FEB-43D812E6C8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/>
          </a:bodyPr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CONCLUSIONI (2)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F303175-5E90-17F5-7600-238C14587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73" y="72044"/>
            <a:ext cx="1626235" cy="92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870E023-40EF-24DB-442D-FA403D9A21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164" y="204770"/>
            <a:ext cx="2286000" cy="62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492993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Retrospettiv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F68F3F7EF78B469CD7BA266FA8821A" ma:contentTypeVersion="19" ma:contentTypeDescription="Creare un nuovo documento." ma:contentTypeScope="" ma:versionID="1ce030a9c431a0f2d979e40f27ada64e">
  <xsd:schema xmlns:xsd="http://www.w3.org/2001/XMLSchema" xmlns:xs="http://www.w3.org/2001/XMLSchema" xmlns:p="http://schemas.microsoft.com/office/2006/metadata/properties" xmlns:ns2="9c40f042-6e2b-4dd6-add5-1c36612ec312" xmlns:ns3="42c51846-f97e-4ee9-8da2-623f779ae133" targetNamespace="http://schemas.microsoft.com/office/2006/metadata/properties" ma:root="true" ma:fieldsID="b7618d62cc39828baa8af347a77dc136" ns2:_="" ns3:_="">
    <xsd:import namespace="9c40f042-6e2b-4dd6-add5-1c36612ec312"/>
    <xsd:import namespace="42c51846-f97e-4ee9-8da2-623f779ae1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0f042-6e2b-4dd6-add5-1c36612e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4916a575-a2c4-47fb-bb3c-b06084ed58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51846-f97e-4ee9-8da2-623f779ae13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3192a70-3000-4c39-b153-bab9870bce4f}" ma:internalName="TaxCatchAll" ma:showField="CatchAllData" ma:web="42c51846-f97e-4ee9-8da2-623f779ae1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2c51846-f97e-4ee9-8da2-623f779ae133" xsi:nil="true"/>
    <lcf76f155ced4ddcb4097134ff3c332f xmlns="9c40f042-6e2b-4dd6-add5-1c36612ec31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5F51C3A-E683-4534-94F4-5E0F6304B4E2}"/>
</file>

<file path=customXml/itemProps2.xml><?xml version="1.0" encoding="utf-8"?>
<ds:datastoreItem xmlns:ds="http://schemas.openxmlformats.org/officeDocument/2006/customXml" ds:itemID="{27DAED48-FD18-493F-ABEB-342D369B8F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F8529-D0FF-49EE-AA73-FCB7CED0B7D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130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Retrospettivo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  <vt:lpstr>Corso di laurea magistrale in Scienze Infermieristiche e Ostetriche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Pipi</dc:creator>
  <cp:lastModifiedBy>Stefania Giorgi</cp:lastModifiedBy>
  <cp:revision>5</cp:revision>
  <dcterms:created xsi:type="dcterms:W3CDTF">2021-11-19T12:43:57Z</dcterms:created>
  <dcterms:modified xsi:type="dcterms:W3CDTF">2026-09-03T09:11:13Z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0x010100D1F68F3F7EF78B469CD7BA266FA8821A</vt:lpwstr>
  </property>
</Properties>
</file>